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08" r:id="rId5"/>
    <p:sldId id="311" r:id="rId6"/>
    <p:sldId id="315" r:id="rId7"/>
    <p:sldId id="31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07" autoAdjust="0"/>
    <p:restoredTop sz="94127" autoAdjust="0"/>
  </p:normalViewPr>
  <p:slideViewPr>
    <p:cSldViewPr>
      <p:cViewPr varScale="1">
        <p:scale>
          <a:sx n="69" d="100"/>
          <a:sy n="69" d="100"/>
        </p:scale>
        <p:origin x="2222"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9/10/2023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802.19-23/0021r1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2023-09-09</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58306929"/>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September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375162525"/>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Acting Chair</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September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3200" dirty="0"/>
              <a:t>Registration for the  September IEEE 802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September IEEE 802 Interim session</a:t>
            </a:r>
          </a:p>
          <a:p>
            <a:pPr>
              <a:buFont typeface="Arial" panose="020B0604020202020204" pitchFamily="34" charset="0"/>
              <a:buChar char="•"/>
            </a:pPr>
            <a:r>
              <a:rPr lang="en-US" sz="2400" dirty="0"/>
              <a:t>You must pay the registration fee in order to attend</a:t>
            </a:r>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September 2023 </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September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July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Enhanced Sub 1 GHz Study Group to amend IEEE 802.19.3 Standard</a:t>
            </a:r>
            <a:endParaRPr lang="en-US" sz="2000" b="0" dirty="0"/>
          </a:p>
          <a:p>
            <a:pPr lvl="1"/>
            <a:r>
              <a:rPr lang="en-US" sz="1573" b="0" dirty="0"/>
              <a:t>IEEE Recommended Practice for Local and Metropolitan Area Networks--Part 19: Coexistence Methods for IEEE 802.11 and IEEE 802.15.4 Based Systems Operating in the Sub-1 GHz Frequency Bands</a:t>
            </a:r>
          </a:p>
          <a:p>
            <a:endParaRPr lang="en-US" sz="2000" b="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(WG/SG)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Monday September 11 </a:t>
            </a:r>
          </a:p>
          <a:p>
            <a:r>
              <a:rPr lang="en-US" sz="3200" dirty="0"/>
              <a:t>PM2 </a:t>
            </a:r>
          </a:p>
          <a:p>
            <a:r>
              <a:rPr lang="en-US" sz="3200" dirty="0"/>
              <a:t>(4</a:t>
            </a:r>
            <a:r>
              <a:rPr lang="en-US" sz="3200" dirty="0">
                <a:sym typeface="Wingdings" panose="05000000000000000000" pitchFamily="2" charset="2"/>
              </a:rPr>
              <a:t>:00 PM – 6:00 PM  Atlanta Time</a:t>
            </a:r>
            <a:r>
              <a:rPr lang="en-US" sz="3200" dirty="0"/>
              <a:t>) </a:t>
            </a:r>
          </a:p>
          <a:p>
            <a:endParaRPr lang="en-US" sz="3200" dirty="0"/>
          </a:p>
          <a:p>
            <a:r>
              <a:rPr lang="en-US" sz="3200" dirty="0"/>
              <a:t>Tuesday September 12 </a:t>
            </a:r>
          </a:p>
          <a:p>
            <a:r>
              <a:rPr lang="en-US" sz="3200" dirty="0"/>
              <a:t>PM2 </a:t>
            </a:r>
          </a:p>
          <a:p>
            <a:r>
              <a:rPr lang="en-US" sz="3200" dirty="0"/>
              <a:t>(7</a:t>
            </a:r>
            <a:r>
              <a:rPr lang="en-US" sz="3200" dirty="0">
                <a:sym typeface="Wingdings" panose="05000000000000000000" pitchFamily="2" charset="2"/>
              </a:rPr>
              <a:t>:30 PM – 9:30 PM  Atlanta Time</a:t>
            </a:r>
            <a:r>
              <a:rPr lang="en-US" sz="3200" dirty="0"/>
              <a:t>) </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September2023 </a:t>
            </a:r>
            <a:endParaRPr lang="en-GB" dirty="0"/>
          </a:p>
        </p:txBody>
      </p:sp>
    </p:spTree>
    <p:extLst>
      <p:ext uri="{BB962C8B-B14F-4D97-AF65-F5344CB8AC3E}">
        <p14:creationId xmlns:p14="http://schemas.microsoft.com/office/powerpoint/2010/main" val="16024155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1473</TotalTime>
  <Words>376</Words>
  <Application>Microsoft Office PowerPoint</Application>
  <PresentationFormat>Custom</PresentationFormat>
  <Paragraphs>66</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September 2023 WG Opening Report</vt:lpstr>
      <vt:lpstr>Voter Summary</vt:lpstr>
      <vt:lpstr>Working Group Leadership</vt:lpstr>
      <vt:lpstr>Registration for the  September IEEE 802 Interim Session</vt:lpstr>
      <vt:lpstr>PowerPoint Presentation</vt:lpstr>
      <vt:lpstr>Agenda </vt:lpstr>
      <vt:lpstr>Schedule (WG/SG)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171</cp:revision>
  <cp:lastPrinted>2015-01-08T23:35:49Z</cp:lastPrinted>
  <dcterms:created xsi:type="dcterms:W3CDTF">2014-10-30T17:06:39Z</dcterms:created>
  <dcterms:modified xsi:type="dcterms:W3CDTF">2023-09-10T19:20:35Z</dcterms:modified>
</cp:coreProperties>
</file>