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08" r:id="rId5"/>
    <p:sldId id="311" r:id="rId6"/>
    <p:sldId id="315" r:id="rId7"/>
    <p:sldId id="31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3" d="100"/>
          <a:sy n="73" d="100"/>
        </p:scale>
        <p:origin x="2107"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7/9/2023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802.19-23/0011r1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732be71f-e82d-472d-bf2d-059ca6106a28/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2023-03-07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2831485048"/>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3200" dirty="0"/>
              <a:t>Registration for the July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July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https://web.cvent.com/event/732be71f-e82d-472d-bf2d-059ca6106a28/regProcessStep1</a:t>
            </a:r>
            <a:r>
              <a:rPr lang="en-US" sz="2400" dirty="0"/>
              <a:t> </a:t>
            </a:r>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July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May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Discussion to amend IEEE 802.19.3 Standard</a:t>
            </a:r>
            <a:endParaRPr lang="en-US" sz="2000" b="0" dirty="0"/>
          </a:p>
          <a:p>
            <a:pPr lvl="1"/>
            <a:r>
              <a:rPr lang="en-US" sz="1573" b="0" dirty="0"/>
              <a:t>IEEE Recommended Practice for Local and Metropolitan Area Networks--Part 19: Coexistence Methods for IEEE 802.11 and IEEE 802.15.4 Based Systems Operating in the Sub-1 GHz Frequency Bands</a:t>
            </a:r>
          </a:p>
          <a:p>
            <a:r>
              <a:rPr lang="en-US" sz="2000" b="0" dirty="0"/>
              <a:t>Review of PARs</a:t>
            </a:r>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Monday July 10 </a:t>
            </a:r>
          </a:p>
          <a:p>
            <a:r>
              <a:rPr lang="en-US" sz="3200" dirty="0"/>
              <a:t>PM2 </a:t>
            </a:r>
          </a:p>
          <a:p>
            <a:r>
              <a:rPr lang="en-US" sz="3200" dirty="0"/>
              <a:t>(4</a:t>
            </a:r>
            <a:r>
              <a:rPr lang="en-US" sz="3200" dirty="0">
                <a:sym typeface="Wingdings" panose="05000000000000000000" pitchFamily="2" charset="2"/>
              </a:rPr>
              <a:t>:00 PM – 6:00 PM Berlin Time</a:t>
            </a:r>
            <a:r>
              <a:rPr lang="en-US" sz="3200" dirty="0"/>
              <a:t>) </a:t>
            </a:r>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16024155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1449</TotalTime>
  <Words>381</Words>
  <Application>Microsoft Office PowerPoint</Application>
  <PresentationFormat>Custom</PresentationFormat>
  <Paragraphs>65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July 2023 WG Opening Report</vt:lpstr>
      <vt:lpstr>Voter Summary</vt:lpstr>
      <vt:lpstr>Working Group Leadership</vt:lpstr>
      <vt:lpstr>Registration for the July IEEE 802 Plenary Session</vt:lpstr>
      <vt:lpstr>PowerPoint Presentation</vt:lpstr>
      <vt:lpstr>Agenda </vt:lpstr>
      <vt:lpstr>Schedule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170</cp:revision>
  <cp:lastPrinted>2015-01-08T23:35:49Z</cp:lastPrinted>
  <dcterms:created xsi:type="dcterms:W3CDTF">2014-10-30T17:06:39Z</dcterms:created>
  <dcterms:modified xsi:type="dcterms:W3CDTF">2023-07-09T13:28:14Z</dcterms:modified>
</cp:coreProperties>
</file>