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12" r:id="rId4"/>
    <p:sldId id="308" r:id="rId5"/>
    <p:sldId id="311" r:id="rId6"/>
    <p:sldId id="314" r:id="rId7"/>
    <p:sldId id="313"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8923CA-8CCE-4993-9C51-F366D79B4C62}" v="4" dt="2023-03-07T23:00:33.4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78923CA-8CCE-4993-9C51-F366D79B4C62}"/>
    <pc:docChg chg="custSel delSld modSld modMainMaster">
      <pc:chgData name="Steve Shellhammer" userId="0e71f22d-ee3e-49c0-82ff-dbc290af8082" providerId="ADAL" clId="{D78923CA-8CCE-4993-9C51-F366D79B4C62}" dt="2023-03-07T23:04:51.581" v="384" actId="20577"/>
      <pc:docMkLst>
        <pc:docMk/>
      </pc:docMkLst>
      <pc:sldChg chg="modSp mod">
        <pc:chgData name="Steve Shellhammer" userId="0e71f22d-ee3e-49c0-82ff-dbc290af8082" providerId="ADAL" clId="{D78923CA-8CCE-4993-9C51-F366D79B4C62}" dt="2023-03-07T23:04:51.581" v="384" actId="20577"/>
        <pc:sldMkLst>
          <pc:docMk/>
          <pc:sldMk cId="0" sldId="256"/>
        </pc:sldMkLst>
        <pc:spChg chg="mod">
          <ac:chgData name="Steve Shellhammer" userId="0e71f22d-ee3e-49c0-82ff-dbc290af8082" providerId="ADAL" clId="{D78923CA-8CCE-4993-9C51-F366D79B4C62}" dt="2023-03-07T22:50:39.638" v="8" actId="20577"/>
          <ac:spMkLst>
            <pc:docMk/>
            <pc:sldMk cId="0" sldId="256"/>
            <ac:spMk id="3073" creationId="{00000000-0000-0000-0000-000000000000}"/>
          </ac:spMkLst>
        </pc:spChg>
        <pc:spChg chg="mod">
          <ac:chgData name="Steve Shellhammer" userId="0e71f22d-ee3e-49c0-82ff-dbc290af8082" providerId="ADAL" clId="{D78923CA-8CCE-4993-9C51-F366D79B4C62}" dt="2023-03-07T23:04:51.581" v="384" actId="20577"/>
          <ac:spMkLst>
            <pc:docMk/>
            <pc:sldMk cId="0" sldId="256"/>
            <ac:spMk id="3074" creationId="{00000000-0000-0000-0000-000000000000}"/>
          </ac:spMkLst>
        </pc:spChg>
      </pc:sldChg>
      <pc:sldChg chg="del">
        <pc:chgData name="Steve Shellhammer" userId="0e71f22d-ee3e-49c0-82ff-dbc290af8082" providerId="ADAL" clId="{D78923CA-8CCE-4993-9C51-F366D79B4C62}" dt="2023-03-07T22:56:41.303" v="218" actId="47"/>
        <pc:sldMkLst>
          <pc:docMk/>
          <pc:sldMk cId="2073173423" sldId="298"/>
        </pc:sldMkLst>
      </pc:sldChg>
      <pc:sldChg chg="delSp modSp mod">
        <pc:chgData name="Steve Shellhammer" userId="0e71f22d-ee3e-49c0-82ff-dbc290af8082" providerId="ADAL" clId="{D78923CA-8CCE-4993-9C51-F366D79B4C62}" dt="2023-03-07T23:00:42.007" v="365" actId="1076"/>
        <pc:sldMkLst>
          <pc:docMk/>
          <pc:sldMk cId="693098657" sldId="304"/>
        </pc:sldMkLst>
        <pc:picChg chg="del">
          <ac:chgData name="Steve Shellhammer" userId="0e71f22d-ee3e-49c0-82ff-dbc290af8082" providerId="ADAL" clId="{D78923CA-8CCE-4993-9C51-F366D79B4C62}" dt="2023-03-07T22:59:14.507" v="359" actId="478"/>
          <ac:picMkLst>
            <pc:docMk/>
            <pc:sldMk cId="693098657" sldId="304"/>
            <ac:picMk id="3" creationId="{28DF1EE0-8234-42B0-8537-8C29C96EFED0}"/>
          </ac:picMkLst>
        </pc:picChg>
        <pc:picChg chg="del mod">
          <ac:chgData name="Steve Shellhammer" userId="0e71f22d-ee3e-49c0-82ff-dbc290af8082" providerId="ADAL" clId="{D78923CA-8CCE-4993-9C51-F366D79B4C62}" dt="2023-03-07T23:00:05.901" v="363" actId="478"/>
          <ac:picMkLst>
            <pc:docMk/>
            <pc:sldMk cId="693098657" sldId="304"/>
            <ac:picMk id="7" creationId="{F7349053-2FFD-C061-856C-53451743BD8F}"/>
          </ac:picMkLst>
        </pc:picChg>
        <pc:picChg chg="mod">
          <ac:chgData name="Steve Shellhammer" userId="0e71f22d-ee3e-49c0-82ff-dbc290af8082" providerId="ADAL" clId="{D78923CA-8CCE-4993-9C51-F366D79B4C62}" dt="2023-03-07T23:00:42.007" v="365" actId="1076"/>
          <ac:picMkLst>
            <pc:docMk/>
            <pc:sldMk cId="693098657" sldId="304"/>
            <ac:picMk id="8" creationId="{CBF25BC4-44B4-9542-39DC-07611504D6C1}"/>
          </ac:picMkLst>
        </pc:picChg>
      </pc:sldChg>
      <pc:sldChg chg="modSp mod">
        <pc:chgData name="Steve Shellhammer" userId="0e71f22d-ee3e-49c0-82ff-dbc290af8082" providerId="ADAL" clId="{D78923CA-8CCE-4993-9C51-F366D79B4C62}" dt="2023-03-07T22:59:06.822" v="358" actId="403"/>
        <pc:sldMkLst>
          <pc:docMk/>
          <pc:sldMk cId="4128314619" sldId="308"/>
        </pc:sldMkLst>
        <pc:spChg chg="mod">
          <ac:chgData name="Steve Shellhammer" userId="0e71f22d-ee3e-49c0-82ff-dbc290af8082" providerId="ADAL" clId="{D78923CA-8CCE-4993-9C51-F366D79B4C62}" dt="2023-03-07T22:59:06.822" v="358" actId="403"/>
          <ac:spMkLst>
            <pc:docMk/>
            <pc:sldMk cId="4128314619" sldId="308"/>
            <ac:spMk id="2" creationId="{47976F7E-5EDB-4C8F-8637-2943F13D670B}"/>
          </ac:spMkLst>
        </pc:spChg>
        <pc:spChg chg="mod">
          <ac:chgData name="Steve Shellhammer" userId="0e71f22d-ee3e-49c0-82ff-dbc290af8082" providerId="ADAL" clId="{D78923CA-8CCE-4993-9C51-F366D79B4C62}" dt="2023-03-07T22:52:22.303" v="60" actId="20577"/>
          <ac:spMkLst>
            <pc:docMk/>
            <pc:sldMk cId="4128314619" sldId="308"/>
            <ac:spMk id="3" creationId="{8BBBC4AA-EA3F-44E3-87C3-BB61A4248108}"/>
          </ac:spMkLst>
        </pc:spChg>
      </pc:sldChg>
      <pc:sldChg chg="modSp mod">
        <pc:chgData name="Steve Shellhammer" userId="0e71f22d-ee3e-49c0-82ff-dbc290af8082" providerId="ADAL" clId="{D78923CA-8CCE-4993-9C51-F366D79B4C62}" dt="2023-03-07T23:01:39.172" v="366" actId="6549"/>
        <pc:sldMkLst>
          <pc:docMk/>
          <pc:sldMk cId="2656952912" sldId="311"/>
        </pc:sldMkLst>
        <pc:spChg chg="mod">
          <ac:chgData name="Steve Shellhammer" userId="0e71f22d-ee3e-49c0-82ff-dbc290af8082" providerId="ADAL" clId="{D78923CA-8CCE-4993-9C51-F366D79B4C62}" dt="2023-03-07T22:54:34.650" v="156" actId="27107"/>
          <ac:spMkLst>
            <pc:docMk/>
            <pc:sldMk cId="2656952912" sldId="311"/>
            <ac:spMk id="2" creationId="{5FC8A5C4-9BFF-4AF4-8194-597D8E40979A}"/>
          </ac:spMkLst>
        </pc:spChg>
        <pc:spChg chg="mod">
          <ac:chgData name="Steve Shellhammer" userId="0e71f22d-ee3e-49c0-82ff-dbc290af8082" providerId="ADAL" clId="{D78923CA-8CCE-4993-9C51-F366D79B4C62}" dt="2023-03-07T23:01:39.172" v="366" actId="6549"/>
          <ac:spMkLst>
            <pc:docMk/>
            <pc:sldMk cId="2656952912" sldId="311"/>
            <ac:spMk id="3" creationId="{61F6C788-0F19-4E1C-8C02-C318B19B3F97}"/>
          </ac:spMkLst>
        </pc:spChg>
      </pc:sldChg>
      <pc:sldChg chg="modSp mod">
        <pc:chgData name="Steve Shellhammer" userId="0e71f22d-ee3e-49c0-82ff-dbc290af8082" providerId="ADAL" clId="{D78923CA-8CCE-4993-9C51-F366D79B4C62}" dt="2023-03-07T23:02:18.094" v="382" actId="6549"/>
        <pc:sldMkLst>
          <pc:docMk/>
          <pc:sldMk cId="3685603420" sldId="313"/>
        </pc:sldMkLst>
        <pc:spChg chg="mod">
          <ac:chgData name="Steve Shellhammer" userId="0e71f22d-ee3e-49c0-82ff-dbc290af8082" providerId="ADAL" clId="{D78923CA-8CCE-4993-9C51-F366D79B4C62}" dt="2023-03-07T23:02:18.094" v="382" actId="6549"/>
          <ac:spMkLst>
            <pc:docMk/>
            <pc:sldMk cId="3685603420" sldId="313"/>
            <ac:spMk id="3" creationId="{00ECBD66-7829-4FC5-A0DC-BB47AEB85123}"/>
          </ac:spMkLst>
        </pc:spChg>
      </pc:sldChg>
      <pc:sldChg chg="modSp mod">
        <pc:chgData name="Steve Shellhammer" userId="0e71f22d-ee3e-49c0-82ff-dbc290af8082" providerId="ADAL" clId="{D78923CA-8CCE-4993-9C51-F366D79B4C62}" dt="2023-03-07T22:56:26.832" v="217" actId="113"/>
        <pc:sldMkLst>
          <pc:docMk/>
          <pc:sldMk cId="1602415531" sldId="314"/>
        </pc:sldMkLst>
        <pc:spChg chg="mod">
          <ac:chgData name="Steve Shellhammer" userId="0e71f22d-ee3e-49c0-82ff-dbc290af8082" providerId="ADAL" clId="{D78923CA-8CCE-4993-9C51-F366D79B4C62}" dt="2023-03-07T22:55:18.616" v="179" actId="20577"/>
          <ac:spMkLst>
            <pc:docMk/>
            <pc:sldMk cId="1602415531" sldId="314"/>
            <ac:spMk id="2" creationId="{3350985F-0A15-4FEA-A03D-FB1813575A8D}"/>
          </ac:spMkLst>
        </pc:spChg>
        <pc:spChg chg="mod">
          <ac:chgData name="Steve Shellhammer" userId="0e71f22d-ee3e-49c0-82ff-dbc290af8082" providerId="ADAL" clId="{D78923CA-8CCE-4993-9C51-F366D79B4C62}" dt="2023-03-07T22:56:26.832" v="217" actId="113"/>
          <ac:spMkLst>
            <pc:docMk/>
            <pc:sldMk cId="1602415531" sldId="314"/>
            <ac:spMk id="3" creationId="{E0C3A0E1-CF1F-48EF-81E8-F9ED83CD6C9B}"/>
          </ac:spMkLst>
        </pc:spChg>
      </pc:sldChg>
      <pc:sldMasterChg chg="modSp mod">
        <pc:chgData name="Steve Shellhammer" userId="0e71f22d-ee3e-49c0-82ff-dbc290af8082" providerId="ADAL" clId="{D78923CA-8CCE-4993-9C51-F366D79B4C62}" dt="2023-03-07T22:51:00.088" v="16" actId="20577"/>
        <pc:sldMasterMkLst>
          <pc:docMk/>
          <pc:sldMasterMk cId="0" sldId="2147483648"/>
        </pc:sldMasterMkLst>
        <pc:spChg chg="mod">
          <ac:chgData name="Steve Shellhammer" userId="0e71f22d-ee3e-49c0-82ff-dbc290af8082" providerId="ADAL" clId="{D78923CA-8CCE-4993-9C51-F366D79B4C62}" dt="2023-03-07T22:51:00.088" v="16"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92FBD3C-18B1-4D51-A548-B72C3B7154F1}"/>
    <pc:docChg chg="undo redo custSel addSld modSld">
      <pc:chgData name="Steve Shellhammer" userId="0e71f22d-ee3e-49c0-82ff-dbc290af8082" providerId="ADAL" clId="{C92FBD3C-18B1-4D51-A548-B72C3B7154F1}" dt="2023-01-17T00:02:45.387" v="194" actId="1076"/>
      <pc:docMkLst>
        <pc:docMk/>
      </pc:docMkLst>
      <pc:sldChg chg="modSp mod">
        <pc:chgData name="Steve Shellhammer" userId="0e71f22d-ee3e-49c0-82ff-dbc290af8082" providerId="ADAL" clId="{C92FBD3C-18B1-4D51-A548-B72C3B7154F1}" dt="2023-01-17T00:00:21.253" v="138" actId="20577"/>
        <pc:sldMkLst>
          <pc:docMk/>
          <pc:sldMk cId="0" sldId="256"/>
        </pc:sldMkLst>
        <pc:spChg chg="mod">
          <ac:chgData name="Steve Shellhammer" userId="0e71f22d-ee3e-49c0-82ff-dbc290af8082" providerId="ADAL" clId="{C92FBD3C-18B1-4D51-A548-B72C3B7154F1}" dt="2023-01-17T00:00:21.253" v="138" actId="20577"/>
          <ac:spMkLst>
            <pc:docMk/>
            <pc:sldMk cId="0" sldId="256"/>
            <ac:spMk id="3074" creationId="{00000000-0000-0000-0000-000000000000}"/>
          </ac:spMkLst>
        </pc:spChg>
      </pc:sldChg>
      <pc:sldChg chg="modSp mod">
        <pc:chgData name="Steve Shellhammer" userId="0e71f22d-ee3e-49c0-82ff-dbc290af8082" providerId="ADAL" clId="{C92FBD3C-18B1-4D51-A548-B72C3B7154F1}" dt="2023-01-16T17:25:58.859" v="133" actId="255"/>
        <pc:sldMkLst>
          <pc:docMk/>
          <pc:sldMk cId="2073173423" sldId="298"/>
        </pc:sldMkLst>
        <pc:spChg chg="mod">
          <ac:chgData name="Steve Shellhammer" userId="0e71f22d-ee3e-49c0-82ff-dbc290af8082" providerId="ADAL" clId="{C92FBD3C-18B1-4D51-A548-B72C3B7154F1}" dt="2023-01-16T17:25:58.859" v="133" actId="255"/>
          <ac:spMkLst>
            <pc:docMk/>
            <pc:sldMk cId="2073173423" sldId="298"/>
            <ac:spMk id="3" creationId="{0879F695-B16A-4FC9-BD55-E2608AFB30AD}"/>
          </ac:spMkLst>
        </pc:spChg>
      </pc:sldChg>
      <pc:sldChg chg="delSp modSp mod">
        <pc:chgData name="Steve Shellhammer" userId="0e71f22d-ee3e-49c0-82ff-dbc290af8082" providerId="ADAL" clId="{C92FBD3C-18B1-4D51-A548-B72C3B7154F1}" dt="2023-01-17T00:02:45.387" v="194" actId="1076"/>
        <pc:sldMkLst>
          <pc:docMk/>
          <pc:sldMk cId="2656952912" sldId="311"/>
        </pc:sldMkLst>
        <pc:spChg chg="mod">
          <ac:chgData name="Steve Shellhammer" userId="0e71f22d-ee3e-49c0-82ff-dbc290af8082" providerId="ADAL" clId="{C92FBD3C-18B1-4D51-A548-B72C3B7154F1}" dt="2023-01-16T17:24:50.060" v="98" actId="20577"/>
          <ac:spMkLst>
            <pc:docMk/>
            <pc:sldMk cId="2656952912" sldId="311"/>
            <ac:spMk id="2" creationId="{5FC8A5C4-9BFF-4AF4-8194-597D8E40979A}"/>
          </ac:spMkLst>
        </pc:spChg>
        <pc:spChg chg="mod">
          <ac:chgData name="Steve Shellhammer" userId="0e71f22d-ee3e-49c0-82ff-dbc290af8082" providerId="ADAL" clId="{C92FBD3C-18B1-4D51-A548-B72C3B7154F1}" dt="2023-01-17T00:02:45.387" v="194" actId="1076"/>
          <ac:spMkLst>
            <pc:docMk/>
            <pc:sldMk cId="2656952912" sldId="311"/>
            <ac:spMk id="3" creationId="{61F6C788-0F19-4E1C-8C02-C318B19B3F97}"/>
          </ac:spMkLst>
        </pc:spChg>
        <pc:spChg chg="del">
          <ac:chgData name="Steve Shellhammer" userId="0e71f22d-ee3e-49c0-82ff-dbc290af8082" providerId="ADAL" clId="{C92FBD3C-18B1-4D51-A548-B72C3B7154F1}" dt="2023-01-16T14:13:23.093" v="4" actId="478"/>
          <ac:spMkLst>
            <pc:docMk/>
            <pc:sldMk cId="2656952912" sldId="311"/>
            <ac:spMk id="7" creationId="{D0B9F7C4-A4A7-431B-9660-0AE58453AEE5}"/>
          </ac:spMkLst>
        </pc:spChg>
      </pc:sldChg>
      <pc:sldChg chg="modSp mod">
        <pc:chgData name="Steve Shellhammer" userId="0e71f22d-ee3e-49c0-82ff-dbc290af8082" providerId="ADAL" clId="{C92FBD3C-18B1-4D51-A548-B72C3B7154F1}" dt="2023-01-17T00:00:44.989" v="142" actId="20577"/>
        <pc:sldMkLst>
          <pc:docMk/>
          <pc:sldMk cId="80739226" sldId="312"/>
        </pc:sldMkLst>
        <pc:graphicFrameChg chg="modGraphic">
          <ac:chgData name="Steve Shellhammer" userId="0e71f22d-ee3e-49c0-82ff-dbc290af8082" providerId="ADAL" clId="{C92FBD3C-18B1-4D51-A548-B72C3B7154F1}" dt="2023-01-17T00:00:44.989" v="142"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C92FBD3C-18B1-4D51-A548-B72C3B7154F1}" dt="2023-01-17T00:01:41.100" v="193" actId="20577"/>
        <pc:sldMkLst>
          <pc:docMk/>
          <pc:sldMk cId="1602415531" sldId="314"/>
        </pc:sldMkLst>
        <pc:spChg chg="mod">
          <ac:chgData name="Steve Shellhammer" userId="0e71f22d-ee3e-49c0-82ff-dbc290af8082" providerId="ADAL" clId="{C92FBD3C-18B1-4D51-A548-B72C3B7154F1}" dt="2023-01-16T17:25:15.659" v="129" actId="404"/>
          <ac:spMkLst>
            <pc:docMk/>
            <pc:sldMk cId="1602415531" sldId="314"/>
            <ac:spMk id="2" creationId="{3350985F-0A15-4FEA-A03D-FB1813575A8D}"/>
          </ac:spMkLst>
        </pc:spChg>
        <pc:spChg chg="mod">
          <ac:chgData name="Steve Shellhammer" userId="0e71f22d-ee3e-49c0-82ff-dbc290af8082" providerId="ADAL" clId="{C92FBD3C-18B1-4D51-A548-B72C3B7154F1}" dt="2023-01-17T00:01:41.100" v="193" actId="20577"/>
          <ac:spMkLst>
            <pc:docMk/>
            <pc:sldMk cId="1602415531" sldId="314"/>
            <ac:spMk id="3" creationId="{E0C3A0E1-CF1F-48EF-81E8-F9ED83CD6C9B}"/>
          </ac:spMkLst>
        </pc:spChg>
      </pc:sld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178A20D1-50C5-4360-A9A2-A4F70A812023}"/>
    <pc:docChg chg="undo custSel addSld delSld modSld modMainMaster">
      <pc:chgData name="Steve Shellhammer" userId="0e71f22d-ee3e-49c0-82ff-dbc290af8082" providerId="ADAL" clId="{178A20D1-50C5-4360-A9A2-A4F70A812023}" dt="2023-01-02T20:57:14.451" v="928" actId="6549"/>
      <pc:docMkLst>
        <pc:docMk/>
      </pc:docMkLst>
      <pc:sldChg chg="modSp mod">
        <pc:chgData name="Steve Shellhammer" userId="0e71f22d-ee3e-49c0-82ff-dbc290af8082" providerId="ADAL" clId="{178A20D1-50C5-4360-A9A2-A4F70A812023}" dt="2023-01-02T18:43:12.767" v="26" actId="20577"/>
        <pc:sldMkLst>
          <pc:docMk/>
          <pc:sldMk cId="0" sldId="256"/>
        </pc:sldMkLst>
        <pc:spChg chg="mod">
          <ac:chgData name="Steve Shellhammer" userId="0e71f22d-ee3e-49c0-82ff-dbc290af8082" providerId="ADAL" clId="{178A20D1-50C5-4360-A9A2-A4F70A812023}" dt="2023-01-02T18:40:03.757" v="16" actId="20577"/>
          <ac:spMkLst>
            <pc:docMk/>
            <pc:sldMk cId="0" sldId="256"/>
            <ac:spMk id="3073" creationId="{00000000-0000-0000-0000-000000000000}"/>
          </ac:spMkLst>
        </pc:spChg>
        <pc:spChg chg="mod">
          <ac:chgData name="Steve Shellhammer" userId="0e71f22d-ee3e-49c0-82ff-dbc290af8082" providerId="ADAL" clId="{178A20D1-50C5-4360-A9A2-A4F70A812023}" dt="2023-01-02T18:43:12.767" v="26" actId="20577"/>
          <ac:spMkLst>
            <pc:docMk/>
            <pc:sldMk cId="0" sldId="256"/>
            <ac:spMk id="3074" creationId="{00000000-0000-0000-0000-000000000000}"/>
          </ac:spMkLst>
        </pc:spChg>
      </pc:sldChg>
      <pc:sldChg chg="modSp mod">
        <pc:chgData name="Steve Shellhammer" userId="0e71f22d-ee3e-49c0-82ff-dbc290af8082" providerId="ADAL" clId="{178A20D1-50C5-4360-A9A2-A4F70A812023}" dt="2023-01-02T19:03:14.628" v="28" actId="20577"/>
        <pc:sldMkLst>
          <pc:docMk/>
          <pc:sldMk cId="3731895628" sldId="264"/>
        </pc:sldMkLst>
        <pc:spChg chg="mod">
          <ac:chgData name="Steve Shellhammer" userId="0e71f22d-ee3e-49c0-82ff-dbc290af8082" providerId="ADAL" clId="{178A20D1-50C5-4360-A9A2-A4F70A812023}" dt="2023-01-02T19:03:14.628" v="28" actId="20577"/>
          <ac:spMkLst>
            <pc:docMk/>
            <pc:sldMk cId="3731895628" sldId="264"/>
            <ac:spMk id="3" creationId="{00000000-0000-0000-0000-000000000000}"/>
          </ac:spMkLst>
        </pc:spChg>
      </pc:sldChg>
      <pc:sldChg chg="modSp mod">
        <pc:chgData name="Steve Shellhammer" userId="0e71f22d-ee3e-49c0-82ff-dbc290af8082" providerId="ADAL" clId="{178A20D1-50C5-4360-A9A2-A4F70A812023}" dt="2023-01-02T20:57:14.451" v="928" actId="6549"/>
        <pc:sldMkLst>
          <pc:docMk/>
          <pc:sldMk cId="2073173423" sldId="298"/>
        </pc:sldMkLst>
        <pc:spChg chg="mod">
          <ac:chgData name="Steve Shellhammer" userId="0e71f22d-ee3e-49c0-82ff-dbc290af8082" providerId="ADAL" clId="{178A20D1-50C5-4360-A9A2-A4F70A812023}" dt="2023-01-02T20:51:17.246" v="372" actId="14100"/>
          <ac:spMkLst>
            <pc:docMk/>
            <pc:sldMk cId="2073173423" sldId="298"/>
            <ac:spMk id="2" creationId="{6BDE5E84-55F9-4669-95B1-3F9646890394}"/>
          </ac:spMkLst>
        </pc:spChg>
        <pc:spChg chg="mod">
          <ac:chgData name="Steve Shellhammer" userId="0e71f22d-ee3e-49c0-82ff-dbc290af8082" providerId="ADAL" clId="{178A20D1-50C5-4360-A9A2-A4F70A812023}" dt="2023-01-02T20:57:14.451" v="928" actId="6549"/>
          <ac:spMkLst>
            <pc:docMk/>
            <pc:sldMk cId="2073173423" sldId="298"/>
            <ac:spMk id="3" creationId="{0879F695-B16A-4FC9-BD55-E2608AFB30AD}"/>
          </ac:spMkLst>
        </pc:spChg>
      </pc:sldChg>
      <pc:sldChg chg="delSp modSp mod">
        <pc:chgData name="Steve Shellhammer" userId="0e71f22d-ee3e-49c0-82ff-dbc290af8082" providerId="ADAL" clId="{178A20D1-50C5-4360-A9A2-A4F70A812023}" dt="2023-01-02T20:56:52.898" v="927" actId="1076"/>
        <pc:sldMkLst>
          <pc:docMk/>
          <pc:sldMk cId="693098657" sldId="304"/>
        </pc:sldMkLst>
        <pc:picChg chg="mod">
          <ac:chgData name="Steve Shellhammer" userId="0e71f22d-ee3e-49c0-82ff-dbc290af8082" providerId="ADAL" clId="{178A20D1-50C5-4360-A9A2-A4F70A812023}" dt="2023-01-02T20:56:52.898" v="927" actId="1076"/>
          <ac:picMkLst>
            <pc:docMk/>
            <pc:sldMk cId="693098657" sldId="304"/>
            <ac:picMk id="3" creationId="{28DF1EE0-8234-42B0-8537-8C29C96EFED0}"/>
          </ac:picMkLst>
        </pc:picChg>
        <pc:picChg chg="del">
          <ac:chgData name="Steve Shellhammer" userId="0e71f22d-ee3e-49c0-82ff-dbc290af8082" providerId="ADAL" clId="{178A20D1-50C5-4360-A9A2-A4F70A812023}" dt="2023-01-02T20:54:25.834" v="702" actId="478"/>
          <ac:picMkLst>
            <pc:docMk/>
            <pc:sldMk cId="693098657" sldId="304"/>
            <ac:picMk id="7" creationId="{C9B54A77-F186-4465-9A5E-61B5D9CA870D}"/>
          </ac:picMkLst>
        </pc:picChg>
      </pc:sldChg>
      <pc:sldChg chg="modSp mod">
        <pc:chgData name="Steve Shellhammer" userId="0e71f22d-ee3e-49c0-82ff-dbc290af8082" providerId="ADAL" clId="{178A20D1-50C5-4360-A9A2-A4F70A812023}" dt="2023-01-02T20:49:28.472" v="358" actId="404"/>
        <pc:sldMkLst>
          <pc:docMk/>
          <pc:sldMk cId="4128314619" sldId="308"/>
        </pc:sldMkLst>
        <pc:spChg chg="mod">
          <ac:chgData name="Steve Shellhammer" userId="0e71f22d-ee3e-49c0-82ff-dbc290af8082" providerId="ADAL" clId="{178A20D1-50C5-4360-A9A2-A4F70A812023}" dt="2023-01-02T20:48:31.664" v="319" actId="14100"/>
          <ac:spMkLst>
            <pc:docMk/>
            <pc:sldMk cId="4128314619" sldId="308"/>
            <ac:spMk id="2" creationId="{47976F7E-5EDB-4C8F-8637-2943F13D670B}"/>
          </ac:spMkLst>
        </pc:spChg>
        <pc:spChg chg="mod">
          <ac:chgData name="Steve Shellhammer" userId="0e71f22d-ee3e-49c0-82ff-dbc290af8082" providerId="ADAL" clId="{178A20D1-50C5-4360-A9A2-A4F70A812023}" dt="2023-01-02T20:49:28.472" v="358" actId="404"/>
          <ac:spMkLst>
            <pc:docMk/>
            <pc:sldMk cId="4128314619" sldId="308"/>
            <ac:spMk id="3" creationId="{8BBBC4AA-EA3F-44E3-87C3-BB61A4248108}"/>
          </ac:spMkLst>
        </pc:spChg>
      </pc:sldChg>
      <pc:sldChg chg="del">
        <pc:chgData name="Steve Shellhammer" userId="0e71f22d-ee3e-49c0-82ff-dbc290af8082" providerId="ADAL" clId="{178A20D1-50C5-4360-A9A2-A4F70A812023}" dt="2023-01-02T20:56:08.905" v="925" actId="47"/>
        <pc:sldMkLst>
          <pc:docMk/>
          <pc:sldMk cId="1845010878" sldId="309"/>
        </pc:sldMkLst>
      </pc:sldChg>
      <pc:sldChg chg="del">
        <pc:chgData name="Steve Shellhammer" userId="0e71f22d-ee3e-49c0-82ff-dbc290af8082" providerId="ADAL" clId="{178A20D1-50C5-4360-A9A2-A4F70A812023}" dt="2023-01-02T20:56:08.905" v="925" actId="47"/>
        <pc:sldMkLst>
          <pc:docMk/>
          <pc:sldMk cId="199674075" sldId="310"/>
        </pc:sldMkLst>
      </pc:sldChg>
      <pc:sldChg chg="addSp modSp mod">
        <pc:chgData name="Steve Shellhammer" userId="0e71f22d-ee3e-49c0-82ff-dbc290af8082" providerId="ADAL" clId="{178A20D1-50C5-4360-A9A2-A4F70A812023}" dt="2023-01-02T20:50:04.629" v="371" actId="403"/>
        <pc:sldMkLst>
          <pc:docMk/>
          <pc:sldMk cId="2656952912" sldId="311"/>
        </pc:sldMkLst>
        <pc:spChg chg="add mod">
          <ac:chgData name="Steve Shellhammer" userId="0e71f22d-ee3e-49c0-82ff-dbc290af8082" providerId="ADAL" clId="{178A20D1-50C5-4360-A9A2-A4F70A812023}" dt="2023-01-02T20:50:04.629" v="371" actId="403"/>
          <ac:spMkLst>
            <pc:docMk/>
            <pc:sldMk cId="2656952912" sldId="311"/>
            <ac:spMk id="7" creationId="{D0B9F7C4-A4A7-431B-9660-0AE58453AEE5}"/>
          </ac:spMkLst>
        </pc:spChg>
      </pc:sldChg>
      <pc:sldChg chg="addSp delSp modSp new mod">
        <pc:chgData name="Steve Shellhammer" userId="0e71f22d-ee3e-49c0-82ff-dbc290af8082" providerId="ADAL" clId="{178A20D1-50C5-4360-A9A2-A4F70A812023}" dt="2023-01-02T20:48:00.903" v="288" actId="20577"/>
        <pc:sldMkLst>
          <pc:docMk/>
          <pc:sldMk cId="80739226" sldId="312"/>
        </pc:sldMkLst>
        <pc:spChg chg="mod">
          <ac:chgData name="Steve Shellhammer" userId="0e71f22d-ee3e-49c0-82ff-dbc290af8082" providerId="ADAL" clId="{178A20D1-50C5-4360-A9A2-A4F70A812023}" dt="2023-01-02T20:41:50.808" v="53" actId="20577"/>
          <ac:spMkLst>
            <pc:docMk/>
            <pc:sldMk cId="80739226" sldId="312"/>
            <ac:spMk id="2" creationId="{0D634C6F-A3C2-4901-B0C9-0630E0486B1A}"/>
          </ac:spMkLst>
        </pc:spChg>
        <pc:spChg chg="del">
          <ac:chgData name="Steve Shellhammer" userId="0e71f22d-ee3e-49c0-82ff-dbc290af8082" providerId="ADAL" clId="{178A20D1-50C5-4360-A9A2-A4F70A812023}" dt="2023-01-02T20:42:18.049" v="54" actId="3680"/>
          <ac:spMkLst>
            <pc:docMk/>
            <pc:sldMk cId="80739226" sldId="312"/>
            <ac:spMk id="3" creationId="{24E5B60B-657C-4FB3-8043-297439158C9A}"/>
          </ac:spMkLst>
        </pc:spChg>
        <pc:graphicFrameChg chg="add mod ord modGraphic">
          <ac:chgData name="Steve Shellhammer" userId="0e71f22d-ee3e-49c0-82ff-dbc290af8082" providerId="ADAL" clId="{178A20D1-50C5-4360-A9A2-A4F70A812023}" dt="2023-01-02T20:48:00.903" v="288"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178A20D1-50C5-4360-A9A2-A4F70A812023}" dt="2023-01-02T20:55:55.907" v="924" actId="14100"/>
        <pc:sldMkLst>
          <pc:docMk/>
          <pc:sldMk cId="3685603420" sldId="313"/>
        </pc:sldMkLst>
        <pc:spChg chg="mod">
          <ac:chgData name="Steve Shellhammer" userId="0e71f22d-ee3e-49c0-82ff-dbc290af8082" providerId="ADAL" clId="{178A20D1-50C5-4360-A9A2-A4F70A812023}" dt="2023-01-02T20:55:55.907" v="924" actId="14100"/>
          <ac:spMkLst>
            <pc:docMk/>
            <pc:sldMk cId="3685603420" sldId="313"/>
            <ac:spMk id="2" creationId="{8D647416-7B90-4E0E-8796-4BBB6DB4243A}"/>
          </ac:spMkLst>
        </pc:spChg>
        <pc:spChg chg="mod">
          <ac:chgData name="Steve Shellhammer" userId="0e71f22d-ee3e-49c0-82ff-dbc290af8082" providerId="ADAL" clId="{178A20D1-50C5-4360-A9A2-A4F70A812023}" dt="2023-01-02T20:55:41.671" v="921" actId="20577"/>
          <ac:spMkLst>
            <pc:docMk/>
            <pc:sldMk cId="3685603420" sldId="313"/>
            <ac:spMk id="3" creationId="{00ECBD66-7829-4FC5-A0DC-BB47AEB85123}"/>
          </ac:spMkLst>
        </pc:spChg>
      </pc:sldChg>
      <pc:sldMasterChg chg="modSp mod">
        <pc:chgData name="Steve Shellhammer" userId="0e71f22d-ee3e-49c0-82ff-dbc290af8082" providerId="ADAL" clId="{178A20D1-50C5-4360-A9A2-A4F70A812023}" dt="2023-01-02T18:39:34.666" v="7" actId="20577"/>
        <pc:sldMasterMkLst>
          <pc:docMk/>
          <pc:sldMasterMk cId="0" sldId="2147483648"/>
        </pc:sldMasterMkLst>
        <pc:spChg chg="mod">
          <ac:chgData name="Steve Shellhammer" userId="0e71f22d-ee3e-49c0-82ff-dbc290af8082" providerId="ADAL" clId="{178A20D1-50C5-4360-A9A2-A4F70A812023}" dt="2023-01-02T18:39:34.666"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3/7/2023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2023</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802.19-23/0005r0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732be71f-e82d-472d-bf2d-059ca6106a28/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9/poll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March 2023</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2023-03-07</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a:t>
            </a:r>
            <a:r>
              <a:rPr lang="en-US" sz="2800"/>
              <a:t>has 50 </a:t>
            </a:r>
            <a:r>
              <a:rPr lang="en-US" sz="2800" dirty="0"/>
              <a:t>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2831485048"/>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3200" dirty="0"/>
              <a:t>Registration for the March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March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https://web.cvent.com/event/732be71f-e82d-472d-bf2d-059ca6106a28/regProcessStep1</a:t>
            </a:r>
            <a:r>
              <a:rPr lang="en-US" sz="2400" dirty="0"/>
              <a:t> </a:t>
            </a:r>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8A5C4-9BFF-4AF4-8194-597D8E40979A}"/>
              </a:ext>
            </a:extLst>
          </p:cNvPr>
          <p:cNvSpPr>
            <a:spLocks noGrp="1"/>
          </p:cNvSpPr>
          <p:nvPr>
            <p:ph type="title"/>
          </p:nvPr>
        </p:nvSpPr>
        <p:spPr>
          <a:xfrm>
            <a:off x="731520" y="731523"/>
            <a:ext cx="8288868" cy="792477"/>
          </a:xfrm>
        </p:spPr>
        <p:txBody>
          <a:bodyPr/>
          <a:lstStyle/>
          <a:p>
            <a:r>
              <a:rPr lang="en-US" sz="3200" dirty="0"/>
              <a:t>Mentor </a:t>
            </a:r>
            <a:r>
              <a:rPr lang="en-US" sz="3200" dirty="0" err="1"/>
              <a:t>ePolls</a:t>
            </a:r>
            <a:r>
              <a:rPr lang="en-US" sz="3200" dirty="0"/>
              <a:t> on May Wireless Interim Session</a:t>
            </a:r>
          </a:p>
        </p:txBody>
      </p:sp>
      <p:sp>
        <p:nvSpPr>
          <p:cNvPr id="3" name="Content Placeholder 2">
            <a:extLst>
              <a:ext uri="{FF2B5EF4-FFF2-40B4-BE49-F238E27FC236}">
                <a16:creationId xmlns:a16="http://schemas.microsoft.com/office/drawing/2014/main" id="{61F6C788-0F19-4E1C-8C02-C318B19B3F97}"/>
              </a:ext>
            </a:extLst>
          </p:cNvPr>
          <p:cNvSpPr>
            <a:spLocks noGrp="1"/>
          </p:cNvSpPr>
          <p:nvPr>
            <p:ph idx="1"/>
          </p:nvPr>
        </p:nvSpPr>
        <p:spPr>
          <a:xfrm>
            <a:off x="719032" y="1608670"/>
            <a:ext cx="8330144" cy="4868330"/>
          </a:xfrm>
        </p:spPr>
        <p:txBody>
          <a:bodyPr/>
          <a:lstStyle/>
          <a:p>
            <a:pPr marL="0" indent="0">
              <a:buNone/>
            </a:pPr>
            <a:r>
              <a:rPr lang="en-US" sz="2400" dirty="0"/>
              <a:t>Fill our Survey at:  </a:t>
            </a:r>
            <a:r>
              <a:rPr lang="en-US" sz="2400" dirty="0">
                <a:hlinkClick r:id="rId2"/>
              </a:rPr>
              <a:t>https://mentor.ieee.org/802.19/polls</a:t>
            </a:r>
            <a:r>
              <a:rPr lang="en-US" sz="2400" dirty="0"/>
              <a:t> </a:t>
            </a:r>
          </a:p>
          <a:p>
            <a:pPr marL="457200" indent="-457200">
              <a:buFont typeface="+mj-lt"/>
              <a:buAutoNum type="arabicPeriod"/>
            </a:pPr>
            <a:r>
              <a:rPr lang="en-US" sz="2400" dirty="0"/>
              <a:t>If the 2023 May Wireless Interim Session were held at the Hilton Orlando Lake Buena Vista, Orlando Florida, as an in-person only session, would you attend?</a:t>
            </a:r>
          </a:p>
          <a:p>
            <a:pPr lvl="1"/>
            <a:r>
              <a:rPr lang="en-US" sz="2200" b="1" dirty="0"/>
              <a:t>Yes</a:t>
            </a:r>
          </a:p>
          <a:p>
            <a:pPr lvl="1"/>
            <a:r>
              <a:rPr lang="en-US" sz="2200" b="1" dirty="0"/>
              <a:t>No</a:t>
            </a:r>
          </a:p>
          <a:p>
            <a:pPr lvl="1"/>
            <a:r>
              <a:rPr lang="en-US" sz="2200" b="1" dirty="0"/>
              <a:t>Abstain</a:t>
            </a:r>
          </a:p>
          <a:p>
            <a:pPr marL="457200" indent="-457200">
              <a:buFont typeface="+mj-lt"/>
              <a:buAutoNum type="arabicPeriod"/>
            </a:pPr>
            <a:r>
              <a:rPr lang="en-US" sz="2400" dirty="0"/>
              <a:t>If the 2023 May Wireless Interim Session is held as a mixed-mode session, will you attend?</a:t>
            </a:r>
          </a:p>
          <a:p>
            <a:pPr lvl="1"/>
            <a:r>
              <a:rPr lang="en-US" sz="2200" b="1" dirty="0"/>
              <a:t>Attend In-person</a:t>
            </a:r>
          </a:p>
          <a:p>
            <a:pPr lvl="1"/>
            <a:r>
              <a:rPr lang="en-US" sz="2200" b="1" dirty="0"/>
              <a:t>Attend Virtually (remotely)</a:t>
            </a:r>
          </a:p>
          <a:p>
            <a:pPr lvl="1"/>
            <a:r>
              <a:rPr lang="en-US" sz="2200" b="1" dirty="0"/>
              <a:t>Will not attend plenary</a:t>
            </a:r>
          </a:p>
          <a:p>
            <a:endParaRPr lang="en-US" sz="2400" dirty="0"/>
          </a:p>
        </p:txBody>
      </p:sp>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5695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Mentor </a:t>
            </a:r>
            <a:r>
              <a:rPr lang="en-US" sz="3200" dirty="0" err="1"/>
              <a:t>ePolls</a:t>
            </a:r>
            <a:r>
              <a:rPr lang="en-US" sz="3200" dirty="0"/>
              <a:t> on July Plenary Session</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pPr marL="457200" indent="-457200">
              <a:buFont typeface="+mj-lt"/>
              <a:buAutoNum type="arabicPeriod"/>
            </a:pPr>
            <a:r>
              <a:rPr lang="en-US" sz="2400" dirty="0"/>
              <a:t>If the 2023 July 802 Plenary Session were held at the </a:t>
            </a:r>
            <a:r>
              <a:rPr lang="en-US" sz="2400" dirty="0" err="1"/>
              <a:t>Estrel</a:t>
            </a:r>
            <a:r>
              <a:rPr lang="en-US" sz="2400" dirty="0"/>
              <a:t> Berlin Germany as an in-person only session, would you attend?</a:t>
            </a:r>
          </a:p>
          <a:p>
            <a:pPr lvl="1"/>
            <a:r>
              <a:rPr lang="en-US" sz="2200" b="1" dirty="0"/>
              <a:t>Yes</a:t>
            </a:r>
          </a:p>
          <a:p>
            <a:pPr lvl="1"/>
            <a:r>
              <a:rPr lang="en-US" sz="2200" b="1" dirty="0"/>
              <a:t>No</a:t>
            </a:r>
          </a:p>
          <a:p>
            <a:pPr lvl="1"/>
            <a:r>
              <a:rPr lang="en-US" sz="2200" b="1" dirty="0"/>
              <a:t>Abstain</a:t>
            </a:r>
          </a:p>
          <a:p>
            <a:pPr marL="457200" indent="-457200">
              <a:buFont typeface="+mj-lt"/>
              <a:buAutoNum type="arabicPeriod"/>
            </a:pPr>
            <a:r>
              <a:rPr lang="en-US" sz="2400" dirty="0"/>
              <a:t>If the 2023 July Plenary Session is held as a mixed-mode session, will you attend?</a:t>
            </a:r>
          </a:p>
          <a:p>
            <a:pPr lvl="1"/>
            <a:r>
              <a:rPr lang="en-US" sz="2200" b="1" dirty="0"/>
              <a:t>Attend In-person</a:t>
            </a:r>
          </a:p>
          <a:p>
            <a:pPr lvl="1"/>
            <a:r>
              <a:rPr lang="en-US" sz="2200" b="1" dirty="0"/>
              <a:t>Attend Virtually (remotely)</a:t>
            </a:r>
          </a:p>
          <a:p>
            <a:pPr lvl="1"/>
            <a:r>
              <a:rPr lang="en-US" sz="2200" b="1" dirty="0"/>
              <a:t>Will not attend plenary</a:t>
            </a:r>
          </a:p>
          <a:p>
            <a:endParaRPr lang="en-US" sz="320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60241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dirty="0"/>
              <a:t>There was an 802.19 electronic ballot on the 802.11bf coexistence assessment (CA) document that closed on February 18. The results were:</a:t>
            </a:r>
          </a:p>
          <a:p>
            <a:pPr lvl="1"/>
            <a:r>
              <a:rPr lang="en-US" sz="2200" b="1" dirty="0"/>
              <a:t>Yes			27</a:t>
            </a:r>
          </a:p>
          <a:p>
            <a:pPr lvl="1"/>
            <a:r>
              <a:rPr lang="en-US" sz="2200" b="1" dirty="0"/>
              <a:t>No			1</a:t>
            </a:r>
          </a:p>
          <a:p>
            <a:pPr lvl="1"/>
            <a:r>
              <a:rPr lang="en-US" sz="2200" b="1" dirty="0"/>
              <a:t>Abstain		0</a:t>
            </a:r>
          </a:p>
          <a:p>
            <a:r>
              <a:rPr lang="en-US" dirty="0"/>
              <a:t>The CA document was approved.</a:t>
            </a:r>
          </a:p>
          <a:p>
            <a:r>
              <a:rPr lang="en-US" dirty="0"/>
              <a:t>Four comments were received during the ballot.  Those comments were forwarded to the 802.11 working group.</a:t>
            </a:r>
          </a:p>
          <a:p>
            <a:endParaRPr lang="en-US"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March 2023</a:t>
            </a:r>
            <a:endParaRPr lang="en-GB" dirty="0"/>
          </a:p>
        </p:txBody>
      </p:sp>
      <p:pic>
        <p:nvPicPr>
          <p:cNvPr id="8" name="Picture 7">
            <a:extLst>
              <a:ext uri="{FF2B5EF4-FFF2-40B4-BE49-F238E27FC236}">
                <a16:creationId xmlns:a16="http://schemas.microsoft.com/office/drawing/2014/main" id="{CBF25BC4-44B4-9542-39DC-07611504D6C1}"/>
              </a:ext>
            </a:extLst>
          </p:cNvPr>
          <p:cNvPicPr>
            <a:picLocks noChangeAspect="1"/>
          </p:cNvPicPr>
          <p:nvPr/>
        </p:nvPicPr>
        <p:blipFill>
          <a:blip r:embed="rId2"/>
          <a:stretch>
            <a:fillRect/>
          </a:stretch>
        </p:blipFill>
        <p:spPr>
          <a:xfrm>
            <a:off x="2959047" y="1649944"/>
            <a:ext cx="3833813" cy="4798219"/>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1363</TotalTime>
  <Words>531</Words>
  <Application>Microsoft Office PowerPoint</Application>
  <PresentationFormat>Custom</PresentationFormat>
  <Paragraphs>84</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Times New Roman</vt:lpstr>
      <vt:lpstr>Office Theme</vt:lpstr>
      <vt:lpstr>March 2023 WG Opening Report</vt:lpstr>
      <vt:lpstr>Voter Summary</vt:lpstr>
      <vt:lpstr>Working Group Leadership</vt:lpstr>
      <vt:lpstr>Registration for the March IEEE 802 Plenary Session</vt:lpstr>
      <vt:lpstr>Mentor ePolls on May Wireless Interim Session</vt:lpstr>
      <vt:lpstr>Mentor ePolls on July Plenary Session</vt:lpstr>
      <vt:lpstr>Coexistence Assessment documents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2023-03-07T23:04:54Z</dcterms:modified>
</cp:coreProperties>
</file>