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12" r:id="rId4"/>
    <p:sldId id="308" r:id="rId5"/>
    <p:sldId id="311" r:id="rId6"/>
    <p:sldId id="298" r:id="rId7"/>
    <p:sldId id="313"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A20D1-50C5-4360-A9A2-A4F70A812023}" v="7" dt="2023-01-02T20:56:42.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1650"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1/2/2023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2023</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802.19-23/0002r0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poll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2023</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2023-01-02</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a:t>
            </a:r>
            <a:r>
              <a:rPr lang="en-US" sz="2800"/>
              <a:t>has 50 </a:t>
            </a:r>
            <a:r>
              <a:rPr lang="en-US" sz="2800" dirty="0"/>
              <a:t>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3808940303"/>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January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January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https://web.cvent.com/event/42bd3c17-b02d-4d4b-beb8-727d49ca7af1/regProcessStep1</a:t>
            </a:r>
            <a:endParaRPr lang="en-US" sz="2400" dirty="0"/>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A5C4-9BFF-4AF4-8194-597D8E40979A}"/>
              </a:ext>
            </a:extLst>
          </p:cNvPr>
          <p:cNvSpPr>
            <a:spLocks noGrp="1"/>
          </p:cNvSpPr>
          <p:nvPr>
            <p:ph type="title"/>
          </p:nvPr>
        </p:nvSpPr>
        <p:spPr>
          <a:xfrm>
            <a:off x="731520" y="731523"/>
            <a:ext cx="8288868" cy="538477"/>
          </a:xfrm>
        </p:spPr>
        <p:txBody>
          <a:bodyPr/>
          <a:lstStyle/>
          <a:p>
            <a:r>
              <a:rPr lang="en-US" sz="3200" dirty="0"/>
              <a:t>Mentor </a:t>
            </a:r>
            <a:r>
              <a:rPr lang="en-US" sz="3200" dirty="0" err="1"/>
              <a:t>ePolls</a:t>
            </a:r>
            <a:r>
              <a:rPr lang="en-US" sz="3200" dirty="0"/>
              <a:t> on Future Sessions</a:t>
            </a:r>
          </a:p>
        </p:txBody>
      </p:sp>
      <p:sp>
        <p:nvSpPr>
          <p:cNvPr id="3" name="Content Placeholder 2">
            <a:extLst>
              <a:ext uri="{FF2B5EF4-FFF2-40B4-BE49-F238E27FC236}">
                <a16:creationId xmlns:a16="http://schemas.microsoft.com/office/drawing/2014/main" id="{61F6C788-0F19-4E1C-8C02-C318B19B3F97}"/>
              </a:ext>
            </a:extLst>
          </p:cNvPr>
          <p:cNvSpPr>
            <a:spLocks noGrp="1"/>
          </p:cNvSpPr>
          <p:nvPr>
            <p:ph idx="1"/>
          </p:nvPr>
        </p:nvSpPr>
        <p:spPr>
          <a:xfrm>
            <a:off x="731520" y="1487802"/>
            <a:ext cx="8288868" cy="5105400"/>
          </a:xfrm>
        </p:spPr>
        <p:txBody>
          <a:bodyPr/>
          <a:lstStyle/>
          <a:p>
            <a:pPr marL="0" indent="0">
              <a:buNone/>
            </a:pPr>
            <a:r>
              <a:rPr lang="en-US" sz="2200" dirty="0"/>
              <a:t>Fill our Survey at:  </a:t>
            </a:r>
            <a:r>
              <a:rPr lang="en-US" sz="2200" dirty="0">
                <a:hlinkClick r:id="rId2"/>
              </a:rPr>
              <a:t>https://mentor.ieee.org/802.19/polls</a:t>
            </a:r>
            <a:r>
              <a:rPr lang="en-US" sz="2200" dirty="0"/>
              <a:t> </a:t>
            </a:r>
          </a:p>
          <a:p>
            <a:pPr marL="457200" indent="-457200">
              <a:buFont typeface="+mj-lt"/>
              <a:buAutoNum type="arabicPeriod"/>
            </a:pPr>
            <a:r>
              <a:rPr lang="en-US" sz="2200" dirty="0"/>
              <a:t>If the 2023 January Interim Session is held in Baltimore, Maryland, as a mixed-mode session, will you attend?</a:t>
            </a:r>
          </a:p>
          <a:p>
            <a:pPr lvl="1"/>
            <a:r>
              <a:rPr lang="en-US" sz="2200" dirty="0"/>
              <a:t>Yes/No</a:t>
            </a:r>
          </a:p>
          <a:p>
            <a:pPr marL="457200" indent="-457200">
              <a:buFont typeface="+mj-lt"/>
              <a:buAutoNum type="arabicPeriod"/>
            </a:pPr>
            <a:r>
              <a:rPr lang="en-US" sz="2200" dirty="0"/>
              <a:t>If the 2023 March Plenary Session were held at the Hilton Atlanta, GA  as an in-person only session, would you attend?</a:t>
            </a:r>
          </a:p>
          <a:p>
            <a:pPr lvl="1"/>
            <a:r>
              <a:rPr lang="en-US" sz="2200" dirty="0"/>
              <a:t>Yes/No</a:t>
            </a:r>
          </a:p>
          <a:p>
            <a:pPr marL="457200" indent="-457200">
              <a:buFont typeface="+mj-lt"/>
              <a:buAutoNum type="arabicPeriod"/>
            </a:pPr>
            <a:r>
              <a:rPr lang="en-US" sz="2200" dirty="0"/>
              <a:t>If the 2023 March Plenary Session is held in as a mixed-mode session, will you attend?</a:t>
            </a:r>
          </a:p>
          <a:p>
            <a:pPr lvl="1"/>
            <a:r>
              <a:rPr lang="en-US" sz="2200" dirty="0"/>
              <a:t>Attend In-person</a:t>
            </a:r>
          </a:p>
          <a:p>
            <a:pPr lvl="1"/>
            <a:r>
              <a:rPr lang="en-US" sz="2200" dirty="0"/>
              <a:t>Attend Virtually (remotely)</a:t>
            </a:r>
          </a:p>
          <a:p>
            <a:pPr lvl="1"/>
            <a:r>
              <a:rPr lang="en-US" sz="2200" dirty="0"/>
              <a:t>Will not attend plenary</a:t>
            </a:r>
          </a:p>
          <a:p>
            <a:endParaRPr lang="en-US" sz="2200" dirty="0"/>
          </a:p>
        </p:txBody>
      </p:sp>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a:t>January 2023</a:t>
            </a:r>
            <a:endParaRPr lang="en-GB" dirty="0"/>
          </a:p>
        </p:txBody>
      </p:sp>
      <p:sp>
        <p:nvSpPr>
          <p:cNvPr id="7" name="Rectangle 6">
            <a:extLst>
              <a:ext uri="{FF2B5EF4-FFF2-40B4-BE49-F238E27FC236}">
                <a16:creationId xmlns:a16="http://schemas.microsoft.com/office/drawing/2014/main" id="{D0B9F7C4-A4A7-431B-9660-0AE58453AEE5}"/>
              </a:ext>
            </a:extLst>
          </p:cNvPr>
          <p:cNvSpPr/>
          <p:nvPr/>
        </p:nvSpPr>
        <p:spPr>
          <a:xfrm>
            <a:off x="2245312" y="3195935"/>
            <a:ext cx="5262979" cy="1862048"/>
          </a:xfrm>
          <a:prstGeom prst="rect">
            <a:avLst/>
          </a:prstGeom>
          <a:noFill/>
        </p:spPr>
        <p:txBody>
          <a:bodyPr wrap="none" lIns="91440" tIns="45720" rIns="91440" bIns="45720">
            <a:spAutoFit/>
          </a:bodyPr>
          <a:lstStyle/>
          <a:p>
            <a:pPr algn="ctr"/>
            <a:r>
              <a:rPr lang="en-US" sz="11500" b="1" cap="none" spc="0" dirty="0">
                <a:ln w="22225">
                  <a:solidFill>
                    <a:schemeClr val="accent2"/>
                  </a:solidFill>
                  <a:prstDash val="solid"/>
                </a:ln>
                <a:solidFill>
                  <a:schemeClr val="accent2">
                    <a:lumMod val="40000"/>
                    <a:lumOff val="60000"/>
                  </a:schemeClr>
                </a:solidFill>
                <a:effectLst/>
              </a:rPr>
              <a:t>DRAFT</a:t>
            </a:r>
          </a:p>
        </p:txBody>
      </p:sp>
    </p:spTree>
    <p:extLst>
      <p:ext uri="{BB962C8B-B14F-4D97-AF65-F5344CB8AC3E}">
        <p14:creationId xmlns:p14="http://schemas.microsoft.com/office/powerpoint/2010/main" val="2656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14300" y="715012"/>
            <a:ext cx="9525000" cy="73278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419100" y="1905000"/>
            <a:ext cx="8915400" cy="4800600"/>
          </a:xfrm>
        </p:spPr>
        <p:txBody>
          <a:bodyPr/>
          <a:lstStyle/>
          <a:p>
            <a:r>
              <a:rPr lang="en-US" sz="2400" dirty="0"/>
              <a:t>The Wireless Standards Table of Frequency Ranges document has been completed</a:t>
            </a:r>
          </a:p>
          <a:p>
            <a:r>
              <a:rPr lang="en-US" sz="2400" dirty="0"/>
              <a:t>Members of the Wireless Chairs Standing </a:t>
            </a:r>
            <a:r>
              <a:rPr lang="en-US" sz="2400"/>
              <a:t>Committee agreed </a:t>
            </a:r>
            <a:r>
              <a:rPr lang="en-US" sz="2400" dirty="0"/>
              <a:t>to post the document on the Executive Committee section of Mentor and to request the Working Group chairs to have a link placed on their WG’s web site pointing to the document</a:t>
            </a:r>
          </a:p>
          <a:p>
            <a:pPr lvl="1"/>
            <a:r>
              <a:rPr lang="en-US" sz="2200" b="1" dirty="0"/>
              <a:t>The 802.19 web site has been updated with the link to the Wireless Standards Table of Frequency Ranges document </a:t>
            </a:r>
            <a:endParaRPr lang="en-US" sz="2200" b="1" u="sng" dirty="0"/>
          </a:p>
          <a:p>
            <a:endParaRPr lang="en-US" sz="24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dirty="0"/>
              <a:t>No Coexistence Assessment documents were received between the November Plenary session and the January Wireless Interim session</a:t>
            </a:r>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2023</a:t>
            </a:r>
            <a:endParaRPr lang="en-GB" dirty="0"/>
          </a:p>
        </p:txBody>
      </p:sp>
      <p:pic>
        <p:nvPicPr>
          <p:cNvPr id="3" name="Picture 2">
            <a:extLst>
              <a:ext uri="{FF2B5EF4-FFF2-40B4-BE49-F238E27FC236}">
                <a16:creationId xmlns:a16="http://schemas.microsoft.com/office/drawing/2014/main" id="{28DF1EE0-8234-42B0-8537-8C29C96EFED0}"/>
              </a:ext>
            </a:extLst>
          </p:cNvPr>
          <p:cNvPicPr>
            <a:picLocks noChangeAspect="1"/>
          </p:cNvPicPr>
          <p:nvPr/>
        </p:nvPicPr>
        <p:blipFill>
          <a:blip r:embed="rId2"/>
          <a:stretch>
            <a:fillRect/>
          </a:stretch>
        </p:blipFill>
        <p:spPr>
          <a:xfrm>
            <a:off x="2959047" y="1659469"/>
            <a:ext cx="3833813" cy="4798219"/>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1338</TotalTime>
  <Words>522</Words>
  <Application>Microsoft Office PowerPoint</Application>
  <PresentationFormat>Custom</PresentationFormat>
  <Paragraphs>75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Office Theme</vt:lpstr>
      <vt:lpstr>January 2023 WG Opening Report</vt:lpstr>
      <vt:lpstr>Voter Summary</vt:lpstr>
      <vt:lpstr>Working Group Leadership</vt:lpstr>
      <vt:lpstr>Registration for the January IEEE 802 Wireless Interim Session</vt:lpstr>
      <vt:lpstr>Mentor ePolls on Future Sessions</vt:lpstr>
      <vt:lpstr>IEEE 802 Wireless Standards Table of Frequency Ranges</vt:lpstr>
      <vt:lpstr>Coexistence Assessment documents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2023-01-02T20:57:25Z</dcterms:modified>
</cp:coreProperties>
</file>