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308" r:id="rId4"/>
    <p:sldId id="311" r:id="rId5"/>
    <p:sldId id="298" r:id="rId6"/>
    <p:sldId id="309" r:id="rId7"/>
    <p:sldId id="310" r:id="rId8"/>
    <p:sldId id="304"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01F7C3-53B6-4E25-A950-59863522E75F}" v="1" dt="2022-11-14T04:05:53.3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1280F766-25A0-4C52-BCE5-D0637B41B272}"/>
    <pc:docChg chg="custSel delSld modSld modMainMaster">
      <pc:chgData name="Steve Shellhammer" userId="0e71f22d-ee3e-49c0-82ff-dbc290af8082" providerId="ADAL" clId="{1280F766-25A0-4C52-BCE5-D0637B41B272}" dt="2022-09-06T14:54:14.039" v="423" actId="115"/>
      <pc:docMkLst>
        <pc:docMk/>
      </pc:docMkLst>
      <pc:sldChg chg="modSp mod">
        <pc:chgData name="Steve Shellhammer" userId="0e71f22d-ee3e-49c0-82ff-dbc290af8082" providerId="ADAL" clId="{1280F766-25A0-4C52-BCE5-D0637B41B272}" dt="2022-09-06T14:39:12.285" v="18" actId="20577"/>
        <pc:sldMkLst>
          <pc:docMk/>
          <pc:sldMk cId="0" sldId="256"/>
        </pc:sldMkLst>
        <pc:spChg chg="mod">
          <ac:chgData name="Steve Shellhammer" userId="0e71f22d-ee3e-49c0-82ff-dbc290af8082" providerId="ADAL" clId="{1280F766-25A0-4C52-BCE5-D0637B41B272}" dt="2022-09-06T14:39:12.285" v="18" actId="20577"/>
          <ac:spMkLst>
            <pc:docMk/>
            <pc:sldMk cId="0" sldId="256"/>
            <ac:spMk id="3073" creationId="{00000000-0000-0000-0000-000000000000}"/>
          </ac:spMkLst>
        </pc:spChg>
        <pc:spChg chg="mod">
          <ac:chgData name="Steve Shellhammer" userId="0e71f22d-ee3e-49c0-82ff-dbc290af8082" providerId="ADAL" clId="{1280F766-25A0-4C52-BCE5-D0637B41B272}" dt="2022-09-06T14:39:07.533" v="9" actId="20577"/>
          <ac:spMkLst>
            <pc:docMk/>
            <pc:sldMk cId="0" sldId="256"/>
            <ac:spMk id="3074" creationId="{00000000-0000-0000-0000-000000000000}"/>
          </ac:spMkLst>
        </pc:spChg>
      </pc:sldChg>
      <pc:sldChg chg="modSp mod">
        <pc:chgData name="Steve Shellhammer" userId="0e71f22d-ee3e-49c0-82ff-dbc290af8082" providerId="ADAL" clId="{1280F766-25A0-4C52-BCE5-D0637B41B272}" dt="2022-09-06T14:39:43.843" v="20" actId="20577"/>
        <pc:sldMkLst>
          <pc:docMk/>
          <pc:sldMk cId="3731895628" sldId="264"/>
        </pc:sldMkLst>
        <pc:spChg chg="mod">
          <ac:chgData name="Steve Shellhammer" userId="0e71f22d-ee3e-49c0-82ff-dbc290af8082" providerId="ADAL" clId="{1280F766-25A0-4C52-BCE5-D0637B41B272}" dt="2022-09-06T14:39:43.843" v="20" actId="20577"/>
          <ac:spMkLst>
            <pc:docMk/>
            <pc:sldMk cId="3731895628" sldId="264"/>
            <ac:spMk id="3" creationId="{00000000-0000-0000-0000-000000000000}"/>
          </ac:spMkLst>
        </pc:spChg>
      </pc:sldChg>
      <pc:sldChg chg="modSp mod">
        <pc:chgData name="Steve Shellhammer" userId="0e71f22d-ee3e-49c0-82ff-dbc290af8082" providerId="ADAL" clId="{1280F766-25A0-4C52-BCE5-D0637B41B272}" dt="2022-09-06T14:54:14.039" v="423" actId="115"/>
        <pc:sldMkLst>
          <pc:docMk/>
          <pc:sldMk cId="2073173423" sldId="298"/>
        </pc:sldMkLst>
        <pc:spChg chg="mod">
          <ac:chgData name="Steve Shellhammer" userId="0e71f22d-ee3e-49c0-82ff-dbc290af8082" providerId="ADAL" clId="{1280F766-25A0-4C52-BCE5-D0637B41B272}" dt="2022-09-06T14:52:23.408" v="418" actId="1076"/>
          <ac:spMkLst>
            <pc:docMk/>
            <pc:sldMk cId="2073173423" sldId="298"/>
            <ac:spMk id="2" creationId="{6BDE5E84-55F9-4669-95B1-3F9646890394}"/>
          </ac:spMkLst>
        </pc:spChg>
        <pc:spChg chg="mod">
          <ac:chgData name="Steve Shellhammer" userId="0e71f22d-ee3e-49c0-82ff-dbc290af8082" providerId="ADAL" clId="{1280F766-25A0-4C52-BCE5-D0637B41B272}" dt="2022-09-06T14:54:14.039" v="423" actId="115"/>
          <ac:spMkLst>
            <pc:docMk/>
            <pc:sldMk cId="2073173423" sldId="298"/>
            <ac:spMk id="3" creationId="{0879F695-B16A-4FC9-BD55-E2608AFB30AD}"/>
          </ac:spMkLst>
        </pc:spChg>
      </pc:sldChg>
      <pc:sldChg chg="delSp modSp mod">
        <pc:chgData name="Steve Shellhammer" userId="0e71f22d-ee3e-49c0-82ff-dbc290af8082" providerId="ADAL" clId="{1280F766-25A0-4C52-BCE5-D0637B41B272}" dt="2022-09-06T14:53:48.062" v="422" actId="1076"/>
        <pc:sldMkLst>
          <pc:docMk/>
          <pc:sldMk cId="693098657" sldId="304"/>
        </pc:sldMkLst>
        <pc:picChg chg="mod">
          <ac:chgData name="Steve Shellhammer" userId="0e71f22d-ee3e-49c0-82ff-dbc290af8082" providerId="ADAL" clId="{1280F766-25A0-4C52-BCE5-D0637B41B272}" dt="2022-09-06T14:53:48.062" v="422" actId="1076"/>
          <ac:picMkLst>
            <pc:docMk/>
            <pc:sldMk cId="693098657" sldId="304"/>
            <ac:picMk id="3" creationId="{486170CF-B3B4-1FBF-3DB2-73FA22C4044D}"/>
          </ac:picMkLst>
        </pc:picChg>
        <pc:picChg chg="del">
          <ac:chgData name="Steve Shellhammer" userId="0e71f22d-ee3e-49c0-82ff-dbc290af8082" providerId="ADAL" clId="{1280F766-25A0-4C52-BCE5-D0637B41B272}" dt="2022-09-06T14:53:09.201" v="420" actId="478"/>
          <ac:picMkLst>
            <pc:docMk/>
            <pc:sldMk cId="693098657" sldId="304"/>
            <ac:picMk id="8" creationId="{CD4B387A-FB6A-A338-899F-0D7C880D2CC3}"/>
          </ac:picMkLst>
        </pc:picChg>
      </pc:sldChg>
      <pc:sldChg chg="modSp mod">
        <pc:chgData name="Steve Shellhammer" userId="0e71f22d-ee3e-49c0-82ff-dbc290af8082" providerId="ADAL" clId="{1280F766-25A0-4C52-BCE5-D0637B41B272}" dt="2022-09-06T14:41:31.251" v="77" actId="404"/>
        <pc:sldMkLst>
          <pc:docMk/>
          <pc:sldMk cId="4128314619" sldId="308"/>
        </pc:sldMkLst>
        <pc:spChg chg="mod">
          <ac:chgData name="Steve Shellhammer" userId="0e71f22d-ee3e-49c0-82ff-dbc290af8082" providerId="ADAL" clId="{1280F766-25A0-4C52-BCE5-D0637B41B272}" dt="2022-09-06T14:40:04.653" v="47" actId="20577"/>
          <ac:spMkLst>
            <pc:docMk/>
            <pc:sldMk cId="4128314619" sldId="308"/>
            <ac:spMk id="2" creationId="{47976F7E-5EDB-4C8F-8637-2943F13D670B}"/>
          </ac:spMkLst>
        </pc:spChg>
        <pc:spChg chg="mod">
          <ac:chgData name="Steve Shellhammer" userId="0e71f22d-ee3e-49c0-82ff-dbc290af8082" providerId="ADAL" clId="{1280F766-25A0-4C52-BCE5-D0637B41B272}" dt="2022-09-06T14:41:31.251" v="77" actId="404"/>
          <ac:spMkLst>
            <pc:docMk/>
            <pc:sldMk cId="4128314619" sldId="308"/>
            <ac:spMk id="3" creationId="{8BBBC4AA-EA3F-44E3-87C3-BB61A4248108}"/>
          </ac:spMkLst>
        </pc:spChg>
      </pc:sldChg>
      <pc:sldChg chg="del">
        <pc:chgData name="Steve Shellhammer" userId="0e71f22d-ee3e-49c0-82ff-dbc290af8082" providerId="ADAL" clId="{1280F766-25A0-4C52-BCE5-D0637B41B272}" dt="2022-09-06T14:51:45.115" v="415" actId="47"/>
        <pc:sldMkLst>
          <pc:docMk/>
          <pc:sldMk cId="2064974264" sldId="309"/>
        </pc:sldMkLst>
      </pc:sldChg>
      <pc:sldChg chg="del">
        <pc:chgData name="Steve Shellhammer" userId="0e71f22d-ee3e-49c0-82ff-dbc290af8082" providerId="ADAL" clId="{1280F766-25A0-4C52-BCE5-D0637B41B272}" dt="2022-09-06T14:51:50.684" v="416" actId="47"/>
        <pc:sldMkLst>
          <pc:docMk/>
          <pc:sldMk cId="4177403195" sldId="310"/>
        </pc:sldMkLst>
      </pc:sldChg>
      <pc:sldChg chg="del">
        <pc:chgData name="Steve Shellhammer" userId="0e71f22d-ee3e-49c0-82ff-dbc290af8082" providerId="ADAL" clId="{1280F766-25A0-4C52-BCE5-D0637B41B272}" dt="2022-09-06T14:52:08.109" v="417" actId="47"/>
        <pc:sldMkLst>
          <pc:docMk/>
          <pc:sldMk cId="819465354" sldId="311"/>
        </pc:sldMkLst>
      </pc:sldChg>
      <pc:sldMasterChg chg="modSp mod">
        <pc:chgData name="Steve Shellhammer" userId="0e71f22d-ee3e-49c0-82ff-dbc290af8082" providerId="ADAL" clId="{1280F766-25A0-4C52-BCE5-D0637B41B272}" dt="2022-09-06T14:38:54.124" v="3" actId="20577"/>
        <pc:sldMasterMkLst>
          <pc:docMk/>
          <pc:sldMasterMk cId="0" sldId="2147483648"/>
        </pc:sldMasterMkLst>
        <pc:spChg chg="mod">
          <ac:chgData name="Steve Shellhammer" userId="0e71f22d-ee3e-49c0-82ff-dbc290af8082" providerId="ADAL" clId="{1280F766-25A0-4C52-BCE5-D0637B41B272}" dt="2022-09-06T14:38:54.12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E18C23E2-6BAD-44B4-8335-7588DBA789D1}"/>
    <pc:docChg chg="undo custSel addSld modSld modMainMaster">
      <pc:chgData name="Steve Shellhammer" userId="0e71f22d-ee3e-49c0-82ff-dbc290af8082" providerId="ADAL" clId="{E18C23E2-6BAD-44B4-8335-7588DBA789D1}" dt="2022-11-07T19:47:09.963" v="815" actId="14100"/>
      <pc:docMkLst>
        <pc:docMk/>
      </pc:docMkLst>
      <pc:sldChg chg="modSp mod">
        <pc:chgData name="Steve Shellhammer" userId="0e71f22d-ee3e-49c0-82ff-dbc290af8082" providerId="ADAL" clId="{E18C23E2-6BAD-44B4-8335-7588DBA789D1}" dt="2022-11-07T19:31:03.218" v="13" actId="20577"/>
        <pc:sldMkLst>
          <pc:docMk/>
          <pc:sldMk cId="0" sldId="256"/>
        </pc:sldMkLst>
        <pc:spChg chg="mod">
          <ac:chgData name="Steve Shellhammer" userId="0e71f22d-ee3e-49c0-82ff-dbc290af8082" providerId="ADAL" clId="{E18C23E2-6BAD-44B4-8335-7588DBA789D1}" dt="2022-11-07T19:30:54.064" v="7" actId="20577"/>
          <ac:spMkLst>
            <pc:docMk/>
            <pc:sldMk cId="0" sldId="256"/>
            <ac:spMk id="3073" creationId="{00000000-0000-0000-0000-000000000000}"/>
          </ac:spMkLst>
        </pc:spChg>
        <pc:spChg chg="mod">
          <ac:chgData name="Steve Shellhammer" userId="0e71f22d-ee3e-49c0-82ff-dbc290af8082" providerId="ADAL" clId="{E18C23E2-6BAD-44B4-8335-7588DBA789D1}" dt="2022-11-07T19:31:03.218" v="13" actId="20577"/>
          <ac:spMkLst>
            <pc:docMk/>
            <pc:sldMk cId="0" sldId="256"/>
            <ac:spMk id="3074" creationId="{00000000-0000-0000-0000-000000000000}"/>
          </ac:spMkLst>
        </pc:spChg>
      </pc:sldChg>
      <pc:sldChg chg="modSp mod">
        <pc:chgData name="Steve Shellhammer" userId="0e71f22d-ee3e-49c0-82ff-dbc290af8082" providerId="ADAL" clId="{E18C23E2-6BAD-44B4-8335-7588DBA789D1}" dt="2022-11-07T19:47:09.963" v="815" actId="14100"/>
        <pc:sldMkLst>
          <pc:docMk/>
          <pc:sldMk cId="2073173423" sldId="298"/>
        </pc:sldMkLst>
        <pc:spChg chg="mod">
          <ac:chgData name="Steve Shellhammer" userId="0e71f22d-ee3e-49c0-82ff-dbc290af8082" providerId="ADAL" clId="{E18C23E2-6BAD-44B4-8335-7588DBA789D1}" dt="2022-11-07T19:47:09.963" v="815" actId="14100"/>
          <ac:spMkLst>
            <pc:docMk/>
            <pc:sldMk cId="2073173423" sldId="298"/>
            <ac:spMk id="3" creationId="{0879F695-B16A-4FC9-BD55-E2608AFB30AD}"/>
          </ac:spMkLst>
        </pc:spChg>
      </pc:sldChg>
      <pc:sldChg chg="delSp modSp mod">
        <pc:chgData name="Steve Shellhammer" userId="0e71f22d-ee3e-49c0-82ff-dbc290af8082" providerId="ADAL" clId="{E18C23E2-6BAD-44B4-8335-7588DBA789D1}" dt="2022-11-07T19:45:11.192" v="630" actId="1076"/>
        <pc:sldMkLst>
          <pc:docMk/>
          <pc:sldMk cId="693098657" sldId="304"/>
        </pc:sldMkLst>
        <pc:picChg chg="del">
          <ac:chgData name="Steve Shellhammer" userId="0e71f22d-ee3e-49c0-82ff-dbc290af8082" providerId="ADAL" clId="{E18C23E2-6BAD-44B4-8335-7588DBA789D1}" dt="2022-11-07T19:42:16.821" v="628" actId="478"/>
          <ac:picMkLst>
            <pc:docMk/>
            <pc:sldMk cId="693098657" sldId="304"/>
            <ac:picMk id="3" creationId="{486170CF-B3B4-1FBF-3DB2-73FA22C4044D}"/>
          </ac:picMkLst>
        </pc:picChg>
        <pc:picChg chg="mod">
          <ac:chgData name="Steve Shellhammer" userId="0e71f22d-ee3e-49c0-82ff-dbc290af8082" providerId="ADAL" clId="{E18C23E2-6BAD-44B4-8335-7588DBA789D1}" dt="2022-11-07T19:45:11.192" v="630" actId="1076"/>
          <ac:picMkLst>
            <pc:docMk/>
            <pc:sldMk cId="693098657" sldId="304"/>
            <ac:picMk id="7" creationId="{C9B54A77-F186-4465-9A5E-61B5D9CA870D}"/>
          </ac:picMkLst>
        </pc:picChg>
      </pc:sldChg>
      <pc:sldChg chg="modSp mod">
        <pc:chgData name="Steve Shellhammer" userId="0e71f22d-ee3e-49c0-82ff-dbc290af8082" providerId="ADAL" clId="{E18C23E2-6BAD-44B4-8335-7588DBA789D1}" dt="2022-11-07T19:33:15.514" v="74" actId="404"/>
        <pc:sldMkLst>
          <pc:docMk/>
          <pc:sldMk cId="4128314619" sldId="308"/>
        </pc:sldMkLst>
        <pc:spChg chg="mod">
          <ac:chgData name="Steve Shellhammer" userId="0e71f22d-ee3e-49c0-82ff-dbc290af8082" providerId="ADAL" clId="{E18C23E2-6BAD-44B4-8335-7588DBA789D1}" dt="2022-11-07T19:31:44.734" v="41" actId="14100"/>
          <ac:spMkLst>
            <pc:docMk/>
            <pc:sldMk cId="4128314619" sldId="308"/>
            <ac:spMk id="2" creationId="{47976F7E-5EDB-4C8F-8637-2943F13D670B}"/>
          </ac:spMkLst>
        </pc:spChg>
        <pc:spChg chg="mod">
          <ac:chgData name="Steve Shellhammer" userId="0e71f22d-ee3e-49c0-82ff-dbc290af8082" providerId="ADAL" clId="{E18C23E2-6BAD-44B4-8335-7588DBA789D1}" dt="2022-11-07T19:33:15.514" v="74" actId="404"/>
          <ac:spMkLst>
            <pc:docMk/>
            <pc:sldMk cId="4128314619" sldId="308"/>
            <ac:spMk id="3" creationId="{8BBBC4AA-EA3F-44E3-87C3-BB61A4248108}"/>
          </ac:spMkLst>
        </pc:spChg>
      </pc:sldChg>
      <pc:sldChg chg="modSp new mod">
        <pc:chgData name="Steve Shellhammer" userId="0e71f22d-ee3e-49c0-82ff-dbc290af8082" providerId="ADAL" clId="{E18C23E2-6BAD-44B4-8335-7588DBA789D1}" dt="2022-11-07T19:40:12.200" v="604" actId="14100"/>
        <pc:sldMkLst>
          <pc:docMk/>
          <pc:sldMk cId="1845010878" sldId="309"/>
        </pc:sldMkLst>
        <pc:spChg chg="mod">
          <ac:chgData name="Steve Shellhammer" userId="0e71f22d-ee3e-49c0-82ff-dbc290af8082" providerId="ADAL" clId="{E18C23E2-6BAD-44B4-8335-7588DBA789D1}" dt="2022-11-07T19:40:12.200" v="604" actId="14100"/>
          <ac:spMkLst>
            <pc:docMk/>
            <pc:sldMk cId="1845010878" sldId="309"/>
            <ac:spMk id="2" creationId="{26B6F104-3EEB-49A3-9379-1CC0098FA801}"/>
          </ac:spMkLst>
        </pc:spChg>
        <pc:spChg chg="mod">
          <ac:chgData name="Steve Shellhammer" userId="0e71f22d-ee3e-49c0-82ff-dbc290af8082" providerId="ADAL" clId="{E18C23E2-6BAD-44B4-8335-7588DBA789D1}" dt="2022-11-07T19:39:35.926" v="533" actId="6549"/>
          <ac:spMkLst>
            <pc:docMk/>
            <pc:sldMk cId="1845010878" sldId="309"/>
            <ac:spMk id="3" creationId="{BB3C6EE0-BD1D-4620-87D7-3D58EEB211A8}"/>
          </ac:spMkLst>
        </pc:spChg>
      </pc:sldChg>
      <pc:sldChg chg="modSp add mod">
        <pc:chgData name="Steve Shellhammer" userId="0e71f22d-ee3e-49c0-82ff-dbc290af8082" providerId="ADAL" clId="{E18C23E2-6BAD-44B4-8335-7588DBA789D1}" dt="2022-11-07T19:45:37.088" v="633" actId="6549"/>
        <pc:sldMkLst>
          <pc:docMk/>
          <pc:sldMk cId="199674075" sldId="310"/>
        </pc:sldMkLst>
        <pc:spChg chg="mod">
          <ac:chgData name="Steve Shellhammer" userId="0e71f22d-ee3e-49c0-82ff-dbc290af8082" providerId="ADAL" clId="{E18C23E2-6BAD-44B4-8335-7588DBA789D1}" dt="2022-11-07T19:42:09.978" v="627" actId="20577"/>
          <ac:spMkLst>
            <pc:docMk/>
            <pc:sldMk cId="199674075" sldId="310"/>
            <ac:spMk id="2" creationId="{26B6F104-3EEB-49A3-9379-1CC0098FA801}"/>
          </ac:spMkLst>
        </pc:spChg>
        <pc:spChg chg="mod">
          <ac:chgData name="Steve Shellhammer" userId="0e71f22d-ee3e-49c0-82ff-dbc290af8082" providerId="ADAL" clId="{E18C23E2-6BAD-44B4-8335-7588DBA789D1}" dt="2022-11-07T19:45:37.088" v="633" actId="6549"/>
          <ac:spMkLst>
            <pc:docMk/>
            <pc:sldMk cId="199674075" sldId="310"/>
            <ac:spMk id="3" creationId="{BB3C6EE0-BD1D-4620-87D7-3D58EEB211A8}"/>
          </ac:spMkLst>
        </pc:spChg>
      </pc:sldChg>
      <pc:sldMasterChg chg="modSp mod">
        <pc:chgData name="Steve Shellhammer" userId="0e71f22d-ee3e-49c0-82ff-dbc290af8082" providerId="ADAL" clId="{E18C23E2-6BAD-44B4-8335-7588DBA789D1}" dt="2022-11-07T19:31:13.811" v="15" actId="20577"/>
        <pc:sldMasterMkLst>
          <pc:docMk/>
          <pc:sldMasterMk cId="0" sldId="2147483648"/>
        </pc:sldMasterMkLst>
        <pc:spChg chg="mod">
          <ac:chgData name="Steve Shellhammer" userId="0e71f22d-ee3e-49c0-82ff-dbc290af8082" providerId="ADAL" clId="{E18C23E2-6BAD-44B4-8335-7588DBA789D1}" dt="2022-11-07T19:31:13.811"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F601F7C3-53B6-4E25-A950-59863522E75F}"/>
    <pc:docChg chg="undo custSel addSld modSld modMainMaster">
      <pc:chgData name="Steve Shellhammer" userId="0e71f22d-ee3e-49c0-82ff-dbc290af8082" providerId="ADAL" clId="{F601F7C3-53B6-4E25-A950-59863522E75F}" dt="2022-11-14T04:07:06.997" v="157" actId="20577"/>
      <pc:docMkLst>
        <pc:docMk/>
      </pc:docMkLst>
      <pc:sldChg chg="modSp mod">
        <pc:chgData name="Steve Shellhammer" userId="0e71f22d-ee3e-49c0-82ff-dbc290af8082" providerId="ADAL" clId="{F601F7C3-53B6-4E25-A950-59863522E75F}" dt="2022-11-14T04:07:06.997" v="157" actId="20577"/>
        <pc:sldMkLst>
          <pc:docMk/>
          <pc:sldMk cId="0" sldId="256"/>
        </pc:sldMkLst>
        <pc:spChg chg="mod">
          <ac:chgData name="Steve Shellhammer" userId="0e71f22d-ee3e-49c0-82ff-dbc290af8082" providerId="ADAL" clId="{F601F7C3-53B6-4E25-A950-59863522E75F}" dt="2022-11-14T04:07:06.997" v="157" actId="20577"/>
          <ac:spMkLst>
            <pc:docMk/>
            <pc:sldMk cId="0" sldId="256"/>
            <ac:spMk id="3074" creationId="{00000000-0000-0000-0000-000000000000}"/>
          </ac:spMkLst>
        </pc:spChg>
      </pc:sldChg>
      <pc:sldChg chg="modSp new mod">
        <pc:chgData name="Steve Shellhammer" userId="0e71f22d-ee3e-49c0-82ff-dbc290af8082" providerId="ADAL" clId="{F601F7C3-53B6-4E25-A950-59863522E75F}" dt="2022-11-14T04:06:40.150" v="151" actId="12"/>
        <pc:sldMkLst>
          <pc:docMk/>
          <pc:sldMk cId="2656952912" sldId="311"/>
        </pc:sldMkLst>
        <pc:spChg chg="mod">
          <ac:chgData name="Steve Shellhammer" userId="0e71f22d-ee3e-49c0-82ff-dbc290af8082" providerId="ADAL" clId="{F601F7C3-53B6-4E25-A950-59863522E75F}" dt="2022-11-14T04:04:22.055" v="90" actId="14100"/>
          <ac:spMkLst>
            <pc:docMk/>
            <pc:sldMk cId="2656952912" sldId="311"/>
            <ac:spMk id="2" creationId="{5FC8A5C4-9BFF-4AF4-8194-597D8E40979A}"/>
          </ac:spMkLst>
        </pc:spChg>
        <pc:spChg chg="mod">
          <ac:chgData name="Steve Shellhammer" userId="0e71f22d-ee3e-49c0-82ff-dbc290af8082" providerId="ADAL" clId="{F601F7C3-53B6-4E25-A950-59863522E75F}" dt="2022-11-14T04:06:40.150" v="151" actId="12"/>
          <ac:spMkLst>
            <pc:docMk/>
            <pc:sldMk cId="2656952912" sldId="311"/>
            <ac:spMk id="3" creationId="{61F6C788-0F19-4E1C-8C02-C318B19B3F97}"/>
          </ac:spMkLst>
        </pc:spChg>
      </pc:sldChg>
      <pc:sldMasterChg chg="modSp mod">
        <pc:chgData name="Steve Shellhammer" userId="0e71f22d-ee3e-49c0-82ff-dbc290af8082" providerId="ADAL" clId="{F601F7C3-53B6-4E25-A950-59863522E75F}" dt="2022-11-14T04:01:23.766" v="1" actId="20577"/>
        <pc:sldMasterMkLst>
          <pc:docMk/>
          <pc:sldMasterMk cId="0" sldId="2147483648"/>
        </pc:sldMasterMkLst>
        <pc:spChg chg="mod">
          <ac:chgData name="Steve Shellhammer" userId="0e71f22d-ee3e-49c0-82ff-dbc290af8082" providerId="ADAL" clId="{F601F7C3-53B6-4E25-A950-59863522E75F}" dt="2022-11-14T04:01:23.76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11/13/2022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802.19-22/0018r1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9/polls"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8/dcn/22/18-22-0009-01-0000-ieee-802-wireless-standards-table-of-frequency-ranges.xls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November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2022-11-14</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52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381000" y="805183"/>
            <a:ext cx="8839200" cy="795018"/>
          </a:xfrm>
        </p:spPr>
        <p:txBody>
          <a:bodyPr/>
          <a:lstStyle/>
          <a:p>
            <a:r>
              <a:rPr lang="en-US" sz="2800" dirty="0"/>
              <a:t>Registration for the November IEEE 802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https://web.cvent.com/event/840c257d-5d52-4eff-94b4-39d2aafda56b/summary</a:t>
            </a:r>
            <a:endParaRPr lang="en-US" sz="2400" dirty="0"/>
          </a:p>
          <a:p>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8A5C4-9BFF-4AF4-8194-597D8E40979A}"/>
              </a:ext>
            </a:extLst>
          </p:cNvPr>
          <p:cNvSpPr>
            <a:spLocks noGrp="1"/>
          </p:cNvSpPr>
          <p:nvPr>
            <p:ph type="title"/>
          </p:nvPr>
        </p:nvSpPr>
        <p:spPr>
          <a:xfrm>
            <a:off x="731520" y="731523"/>
            <a:ext cx="8288868" cy="538477"/>
          </a:xfrm>
        </p:spPr>
        <p:txBody>
          <a:bodyPr/>
          <a:lstStyle/>
          <a:p>
            <a:r>
              <a:rPr lang="en-US" sz="3200" dirty="0"/>
              <a:t>Mentor </a:t>
            </a:r>
            <a:r>
              <a:rPr lang="en-US" sz="3200" dirty="0" err="1"/>
              <a:t>ePolls</a:t>
            </a:r>
            <a:r>
              <a:rPr lang="en-US" sz="3200" dirty="0"/>
              <a:t> on Future Sessions</a:t>
            </a:r>
          </a:p>
        </p:txBody>
      </p:sp>
      <p:sp>
        <p:nvSpPr>
          <p:cNvPr id="3" name="Content Placeholder 2">
            <a:extLst>
              <a:ext uri="{FF2B5EF4-FFF2-40B4-BE49-F238E27FC236}">
                <a16:creationId xmlns:a16="http://schemas.microsoft.com/office/drawing/2014/main" id="{61F6C788-0F19-4E1C-8C02-C318B19B3F97}"/>
              </a:ext>
            </a:extLst>
          </p:cNvPr>
          <p:cNvSpPr>
            <a:spLocks noGrp="1"/>
          </p:cNvSpPr>
          <p:nvPr>
            <p:ph idx="1"/>
          </p:nvPr>
        </p:nvSpPr>
        <p:spPr>
          <a:xfrm>
            <a:off x="731520" y="1487802"/>
            <a:ext cx="8288868" cy="5105400"/>
          </a:xfrm>
        </p:spPr>
        <p:txBody>
          <a:bodyPr/>
          <a:lstStyle/>
          <a:p>
            <a:pPr marL="0" indent="0">
              <a:buNone/>
            </a:pPr>
            <a:r>
              <a:rPr lang="en-US" sz="2200" dirty="0"/>
              <a:t>Fill our Survey at:  </a:t>
            </a:r>
            <a:r>
              <a:rPr lang="en-US" sz="2200" dirty="0">
                <a:hlinkClick r:id="rId2"/>
              </a:rPr>
              <a:t>https://mentor.ieee.org/802.19/polls</a:t>
            </a:r>
            <a:r>
              <a:rPr lang="en-US" sz="2200" dirty="0"/>
              <a:t> </a:t>
            </a:r>
          </a:p>
          <a:p>
            <a:pPr marL="457200" indent="-457200">
              <a:buFont typeface="+mj-lt"/>
              <a:buAutoNum type="arabicPeriod"/>
            </a:pPr>
            <a:r>
              <a:rPr lang="en-US" sz="2200" dirty="0"/>
              <a:t>If the 2023 January Interim Session is held in Baltimore, Maryland, as a mixed-mode session, will you attend?</a:t>
            </a:r>
          </a:p>
          <a:p>
            <a:pPr lvl="1"/>
            <a:r>
              <a:rPr lang="en-US" sz="2200" dirty="0"/>
              <a:t>Yes/No</a:t>
            </a:r>
          </a:p>
          <a:p>
            <a:pPr marL="457200" indent="-457200">
              <a:buFont typeface="+mj-lt"/>
              <a:buAutoNum type="arabicPeriod"/>
            </a:pPr>
            <a:r>
              <a:rPr lang="en-US" sz="2200" dirty="0"/>
              <a:t>If the 2023 March Plenary Session were held at the Hilton Atlanta, GA  as an in-person only session, would you attend?</a:t>
            </a:r>
          </a:p>
          <a:p>
            <a:pPr lvl="1"/>
            <a:r>
              <a:rPr lang="en-US" sz="2200" dirty="0"/>
              <a:t>Yes/No</a:t>
            </a:r>
          </a:p>
          <a:p>
            <a:pPr marL="457200" indent="-457200">
              <a:buFont typeface="+mj-lt"/>
              <a:buAutoNum type="arabicPeriod"/>
            </a:pPr>
            <a:r>
              <a:rPr lang="en-US" sz="2200" dirty="0"/>
              <a:t>If the 2023 March Plenary Session is held in as a mixed-mode session, will you attend?</a:t>
            </a:r>
          </a:p>
          <a:p>
            <a:pPr lvl="1"/>
            <a:r>
              <a:rPr lang="en-US" sz="2200" dirty="0"/>
              <a:t>Attend In-person</a:t>
            </a:r>
          </a:p>
          <a:p>
            <a:pPr lvl="1"/>
            <a:r>
              <a:rPr lang="en-US" sz="2200" dirty="0"/>
              <a:t>Attend Virtually (remotely)</a:t>
            </a:r>
          </a:p>
          <a:p>
            <a:pPr lvl="1"/>
            <a:r>
              <a:rPr lang="en-US" sz="2200" dirty="0"/>
              <a:t>Will not attend plenary</a:t>
            </a:r>
          </a:p>
          <a:p>
            <a:endParaRPr lang="en-US" sz="2200" dirty="0"/>
          </a:p>
        </p:txBody>
      </p:sp>
      <p:sp>
        <p:nvSpPr>
          <p:cNvPr id="4" name="Slide Number Placeholder 3">
            <a:extLst>
              <a:ext uri="{FF2B5EF4-FFF2-40B4-BE49-F238E27FC236}">
                <a16:creationId xmlns:a16="http://schemas.microsoft.com/office/drawing/2014/main" id="{900DB307-5F90-4BA9-966B-23941DF56B7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FB6F729-7F0B-4271-9FE4-CD3C27D2A93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A9D1D7B-942A-47B0-BA37-BC6F55545B0B}"/>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56952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114300" y="715012"/>
            <a:ext cx="9525000" cy="528319"/>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419100" y="1524000"/>
            <a:ext cx="8915400" cy="5181600"/>
          </a:xfrm>
        </p:spPr>
        <p:txBody>
          <a:bodyPr/>
          <a:lstStyle/>
          <a:p>
            <a:r>
              <a:rPr lang="en-US" sz="2400" dirty="0"/>
              <a:t>On September 27, the Wireless Frequency Table Ad Hoc approved the comment resolutions on the Wireless Standards Table of Frequency Ranges document</a:t>
            </a:r>
          </a:p>
          <a:p>
            <a:r>
              <a:rPr lang="en-US" sz="2400" dirty="0"/>
              <a:t>The comment resolutions have been applied to the spreadsheet which is available at,</a:t>
            </a:r>
          </a:p>
          <a:p>
            <a:pPr lvl="1"/>
            <a:r>
              <a:rPr lang="en-US" sz="2200" dirty="0">
                <a:hlinkClick r:id="rId2"/>
              </a:rPr>
              <a:t>https://mentor.ieee.org/802.18/dcn/22/18-22-0009-01-0000-ieee-802-wireless-standards-table-of-frequency-ranges.xlsx</a:t>
            </a:r>
            <a:r>
              <a:rPr lang="en-US" sz="2200" dirty="0"/>
              <a:t> </a:t>
            </a:r>
          </a:p>
          <a:p>
            <a:r>
              <a:rPr lang="en-US" sz="2400" dirty="0"/>
              <a:t>The document was discussed on the October Wireless Chairs Standing Committee meeting</a:t>
            </a:r>
          </a:p>
          <a:p>
            <a:r>
              <a:rPr lang="en-US" sz="2400" dirty="0"/>
              <a:t>The plan is to place this spreadsheet on the Executive Committee section of Mentor (under the Wireless Chairs Standing Committee section) and request the wireless working groups to provide a link on their web sites to this document</a:t>
            </a:r>
            <a:endParaRPr lang="en-US" sz="2400" b="1" u="sng" dirty="0"/>
          </a:p>
          <a:p>
            <a:endParaRPr lang="en-US" sz="2400" b="1" dirty="0"/>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6F104-3EEB-49A3-9379-1CC0098FA801}"/>
              </a:ext>
            </a:extLst>
          </p:cNvPr>
          <p:cNvSpPr>
            <a:spLocks noGrp="1"/>
          </p:cNvSpPr>
          <p:nvPr>
            <p:ph type="title"/>
          </p:nvPr>
        </p:nvSpPr>
        <p:spPr>
          <a:xfrm>
            <a:off x="228600" y="731522"/>
            <a:ext cx="9296400" cy="1136227"/>
          </a:xfrm>
        </p:spPr>
        <p:txBody>
          <a:bodyPr/>
          <a:lstStyle/>
          <a:p>
            <a:r>
              <a:rPr lang="en-US" sz="3200" dirty="0"/>
              <a:t>Ballot on 802.15.3mb Coexistence Assessment (CA) document</a:t>
            </a:r>
          </a:p>
        </p:txBody>
      </p:sp>
      <p:sp>
        <p:nvSpPr>
          <p:cNvPr id="3" name="Content Placeholder 2">
            <a:extLst>
              <a:ext uri="{FF2B5EF4-FFF2-40B4-BE49-F238E27FC236}">
                <a16:creationId xmlns:a16="http://schemas.microsoft.com/office/drawing/2014/main" id="{BB3C6EE0-BD1D-4620-87D7-3D58EEB211A8}"/>
              </a:ext>
            </a:extLst>
          </p:cNvPr>
          <p:cNvSpPr>
            <a:spLocks noGrp="1"/>
          </p:cNvSpPr>
          <p:nvPr>
            <p:ph idx="1"/>
          </p:nvPr>
        </p:nvSpPr>
        <p:spPr/>
        <p:txBody>
          <a:bodyPr/>
          <a:lstStyle/>
          <a:p>
            <a:r>
              <a:rPr lang="en-US" dirty="0"/>
              <a:t>The 802.19 ballot on the approval of the 802.15.3mb Coexistence Assessment (CA) document closed on October 19. The results are:</a:t>
            </a:r>
          </a:p>
          <a:p>
            <a:pPr lvl="1"/>
            <a:r>
              <a:rPr lang="en-US" sz="2200" b="1" dirty="0"/>
              <a:t>Yes		25</a:t>
            </a:r>
          </a:p>
          <a:p>
            <a:pPr lvl="1"/>
            <a:r>
              <a:rPr lang="en-US" sz="2200" b="1" dirty="0"/>
              <a:t>No		0</a:t>
            </a:r>
          </a:p>
          <a:p>
            <a:pPr lvl="1"/>
            <a:r>
              <a:rPr lang="en-US" sz="2200" b="1" dirty="0"/>
              <a:t>Abstain	1</a:t>
            </a:r>
          </a:p>
          <a:p>
            <a:r>
              <a:rPr lang="en-US" dirty="0"/>
              <a:t>The CA document was approved.</a:t>
            </a:r>
          </a:p>
          <a:p>
            <a:r>
              <a:rPr lang="en-US" dirty="0"/>
              <a:t>Five comments were received during the ballot, which were forwarded to the 802.15 working group.</a:t>
            </a:r>
          </a:p>
          <a:p>
            <a:endParaRPr lang="en-US" dirty="0"/>
          </a:p>
        </p:txBody>
      </p:sp>
      <p:sp>
        <p:nvSpPr>
          <p:cNvPr id="4" name="Slide Number Placeholder 3">
            <a:extLst>
              <a:ext uri="{FF2B5EF4-FFF2-40B4-BE49-F238E27FC236}">
                <a16:creationId xmlns:a16="http://schemas.microsoft.com/office/drawing/2014/main" id="{2351D793-020E-4704-9765-8A5994D3295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54F16DF-D183-483A-9EC2-B59B34ED99E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73FFB1A-31C0-446F-84B9-C933E4B2C2B1}"/>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845010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6F104-3EEB-49A3-9379-1CC0098FA801}"/>
              </a:ext>
            </a:extLst>
          </p:cNvPr>
          <p:cNvSpPr>
            <a:spLocks noGrp="1"/>
          </p:cNvSpPr>
          <p:nvPr>
            <p:ph type="title"/>
          </p:nvPr>
        </p:nvSpPr>
        <p:spPr>
          <a:xfrm>
            <a:off x="228600" y="731522"/>
            <a:ext cx="9296400" cy="1136227"/>
          </a:xfrm>
        </p:spPr>
        <p:txBody>
          <a:bodyPr/>
          <a:lstStyle/>
          <a:p>
            <a:r>
              <a:rPr lang="en-US" sz="3200" dirty="0"/>
              <a:t>Ballot on 802.15.7a Coexistence Assessment (CA) document</a:t>
            </a:r>
          </a:p>
        </p:txBody>
      </p:sp>
      <p:sp>
        <p:nvSpPr>
          <p:cNvPr id="3" name="Content Placeholder 2">
            <a:extLst>
              <a:ext uri="{FF2B5EF4-FFF2-40B4-BE49-F238E27FC236}">
                <a16:creationId xmlns:a16="http://schemas.microsoft.com/office/drawing/2014/main" id="{BB3C6EE0-BD1D-4620-87D7-3D58EEB211A8}"/>
              </a:ext>
            </a:extLst>
          </p:cNvPr>
          <p:cNvSpPr>
            <a:spLocks noGrp="1"/>
          </p:cNvSpPr>
          <p:nvPr>
            <p:ph idx="1"/>
          </p:nvPr>
        </p:nvSpPr>
        <p:spPr/>
        <p:txBody>
          <a:bodyPr/>
          <a:lstStyle/>
          <a:p>
            <a:r>
              <a:rPr lang="en-US" dirty="0"/>
              <a:t>The 802.19 ballot on the approval of the 802.15.7a Coexistence Assessment (CA) document closed on October 29. The results are:</a:t>
            </a:r>
          </a:p>
          <a:p>
            <a:pPr lvl="1"/>
            <a:r>
              <a:rPr lang="en-US" sz="2200" b="1" dirty="0"/>
              <a:t>Yes		20</a:t>
            </a:r>
          </a:p>
          <a:p>
            <a:pPr lvl="1"/>
            <a:r>
              <a:rPr lang="en-US" sz="2200" b="1" dirty="0"/>
              <a:t>No		0</a:t>
            </a:r>
          </a:p>
          <a:p>
            <a:pPr lvl="1"/>
            <a:r>
              <a:rPr lang="en-US" sz="2200" b="1" dirty="0"/>
              <a:t>Abstain	1</a:t>
            </a:r>
          </a:p>
          <a:p>
            <a:r>
              <a:rPr lang="en-US" dirty="0"/>
              <a:t>The CA document was approved.</a:t>
            </a:r>
          </a:p>
          <a:p>
            <a:r>
              <a:rPr lang="en-US" dirty="0"/>
              <a:t>Two comments were received during the ballot, which were forwarded to the 802.15 working group.</a:t>
            </a:r>
          </a:p>
          <a:p>
            <a:endParaRPr lang="en-US" dirty="0"/>
          </a:p>
          <a:p>
            <a:endParaRPr lang="en-US" dirty="0"/>
          </a:p>
        </p:txBody>
      </p:sp>
      <p:sp>
        <p:nvSpPr>
          <p:cNvPr id="4" name="Slide Number Placeholder 3">
            <a:extLst>
              <a:ext uri="{FF2B5EF4-FFF2-40B4-BE49-F238E27FC236}">
                <a16:creationId xmlns:a16="http://schemas.microsoft.com/office/drawing/2014/main" id="{2351D793-020E-4704-9765-8A5994D3295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54F16DF-D183-483A-9EC2-B59B34ED99E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73FFB1A-31C0-446F-84B9-C933E4B2C2B1}"/>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99674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November 2022</a:t>
            </a:r>
            <a:endParaRPr lang="en-GB" dirty="0"/>
          </a:p>
        </p:txBody>
      </p:sp>
      <p:pic>
        <p:nvPicPr>
          <p:cNvPr id="7" name="Picture 6">
            <a:extLst>
              <a:ext uri="{FF2B5EF4-FFF2-40B4-BE49-F238E27FC236}">
                <a16:creationId xmlns:a16="http://schemas.microsoft.com/office/drawing/2014/main" id="{C9B54A77-F186-4465-9A5E-61B5D9CA870D}"/>
              </a:ext>
            </a:extLst>
          </p:cNvPr>
          <p:cNvPicPr>
            <a:picLocks noChangeAspect="1"/>
          </p:cNvPicPr>
          <p:nvPr/>
        </p:nvPicPr>
        <p:blipFill>
          <a:blip r:embed="rId2"/>
          <a:stretch>
            <a:fillRect/>
          </a:stretch>
        </p:blipFill>
        <p:spPr>
          <a:xfrm>
            <a:off x="2994237" y="1688044"/>
            <a:ext cx="3680460" cy="460629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1299</TotalTime>
  <Words>623</Words>
  <Application>Microsoft Office PowerPoint</Application>
  <PresentationFormat>Custom</PresentationFormat>
  <Paragraphs>77</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Times New Roman</vt:lpstr>
      <vt:lpstr>Office Theme</vt:lpstr>
      <vt:lpstr>November 2022 WG Opening Report</vt:lpstr>
      <vt:lpstr>Voter Summary</vt:lpstr>
      <vt:lpstr>Registration for the November IEEE 802 Plenary Session</vt:lpstr>
      <vt:lpstr>Mentor ePolls on Future Sessions</vt:lpstr>
      <vt:lpstr>IEEE 802 Wireless Standards Table of Frequency Ranges</vt:lpstr>
      <vt:lpstr>Ballot on 802.15.3mb Coexistence Assessment (CA) document</vt:lpstr>
      <vt:lpstr>Ballot on 802.15.7a Coexistence Assessment (CA) document</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2022-11-14T04:07:10Z</dcterms:modified>
</cp:coreProperties>
</file>