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08" r:id="rId4"/>
    <p:sldId id="298" r:id="rId5"/>
    <p:sldId id="309" r:id="rId6"/>
    <p:sldId id="310"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8C23E2-6BAD-44B4-8335-7588DBA789D1}" v="5" dt="2022-11-07T19:45:01.3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1650"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9-01-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2022-11-07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381000" y="805183"/>
            <a:ext cx="8839200" cy="795018"/>
          </a:xfrm>
        </p:spPr>
        <p:txBody>
          <a:bodyPr/>
          <a:lstStyle/>
          <a:p>
            <a:r>
              <a:rPr lang="en-US" sz="2800" dirty="0"/>
              <a:t>Registration for the November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https://web.cvent.com/event/840c257d-5d52-4eff-94b4-39d2aafda56b/summary</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715012"/>
            <a:ext cx="9525000" cy="528319"/>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419100" y="1524000"/>
            <a:ext cx="8915400" cy="5181600"/>
          </a:xfrm>
        </p:spPr>
        <p:txBody>
          <a:bodyPr/>
          <a:lstStyle/>
          <a:p>
            <a:r>
              <a:rPr lang="en-US" sz="2400" dirty="0"/>
              <a:t>On September 27, the Wireless Frequency Table Ad Hoc approved the comment resolutions on the Wireless Standards Table of Frequency Ranges document</a:t>
            </a:r>
          </a:p>
          <a:p>
            <a:r>
              <a:rPr lang="en-US" sz="2400" dirty="0"/>
              <a:t>The comment resolutions have been applied to the spreadsheet which is available at,</a:t>
            </a:r>
          </a:p>
          <a:p>
            <a:pPr lvl="1"/>
            <a:r>
              <a:rPr lang="en-US" sz="2200" dirty="0">
                <a:hlinkClick r:id="rId2"/>
              </a:rPr>
              <a:t>https://mentor.ieee.org/802.18/dcn/22/18-22-0009-01-0000-ieee-802-wireless-standards-table-of-frequency-ranges.xlsx</a:t>
            </a:r>
            <a:r>
              <a:rPr lang="en-US" sz="2200" dirty="0"/>
              <a:t> </a:t>
            </a:r>
          </a:p>
          <a:p>
            <a:r>
              <a:rPr lang="en-US" sz="2400" dirty="0"/>
              <a:t>The document was discussed on the October Wireless Chairs Standing Committee meeting</a:t>
            </a:r>
          </a:p>
          <a:p>
            <a:r>
              <a:rPr lang="en-US" sz="2400" dirty="0"/>
              <a:t>The plan is to place this spreadsheet on the Executive Committee section of Mentor (under the Wireless Chairs Standing Committee section) and request the wireless working groups to provide a link on their web sites to this document</a:t>
            </a:r>
            <a:endParaRPr lang="en-US" sz="2400" b="1" u="sng" dirty="0"/>
          </a:p>
          <a:p>
            <a:endParaRPr lang="en-US" sz="24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F104-3EEB-49A3-9379-1CC0098FA801}"/>
              </a:ext>
            </a:extLst>
          </p:cNvPr>
          <p:cNvSpPr>
            <a:spLocks noGrp="1"/>
          </p:cNvSpPr>
          <p:nvPr>
            <p:ph type="title"/>
          </p:nvPr>
        </p:nvSpPr>
        <p:spPr>
          <a:xfrm>
            <a:off x="228600" y="731522"/>
            <a:ext cx="9296400" cy="1136227"/>
          </a:xfrm>
        </p:spPr>
        <p:txBody>
          <a:bodyPr/>
          <a:lstStyle/>
          <a:p>
            <a:r>
              <a:rPr lang="en-US" sz="3200" dirty="0"/>
              <a:t>Ballot on 802.15.3mb Coexistence Assessment (CA) document</a:t>
            </a:r>
          </a:p>
        </p:txBody>
      </p:sp>
      <p:sp>
        <p:nvSpPr>
          <p:cNvPr id="3" name="Content Placeholder 2">
            <a:extLst>
              <a:ext uri="{FF2B5EF4-FFF2-40B4-BE49-F238E27FC236}">
                <a16:creationId xmlns:a16="http://schemas.microsoft.com/office/drawing/2014/main" id="{BB3C6EE0-BD1D-4620-87D7-3D58EEB211A8}"/>
              </a:ext>
            </a:extLst>
          </p:cNvPr>
          <p:cNvSpPr>
            <a:spLocks noGrp="1"/>
          </p:cNvSpPr>
          <p:nvPr>
            <p:ph idx="1"/>
          </p:nvPr>
        </p:nvSpPr>
        <p:spPr/>
        <p:txBody>
          <a:bodyPr/>
          <a:lstStyle/>
          <a:p>
            <a:r>
              <a:rPr lang="en-US" dirty="0"/>
              <a:t>The 802.19 ballot on the approval of the 802.15.3mb Coexistence Assessment (CA) document closed on October 19. The results are:</a:t>
            </a:r>
          </a:p>
          <a:p>
            <a:pPr lvl="1"/>
            <a:r>
              <a:rPr lang="en-US" sz="2200" b="1" dirty="0"/>
              <a:t>Yes		25</a:t>
            </a:r>
          </a:p>
          <a:p>
            <a:pPr lvl="1"/>
            <a:r>
              <a:rPr lang="en-US" sz="2200" b="1" dirty="0"/>
              <a:t>No		0</a:t>
            </a:r>
          </a:p>
          <a:p>
            <a:pPr lvl="1"/>
            <a:r>
              <a:rPr lang="en-US" sz="2200" b="1" dirty="0"/>
              <a:t>Abstain	1</a:t>
            </a:r>
          </a:p>
          <a:p>
            <a:r>
              <a:rPr lang="en-US" dirty="0"/>
              <a:t>The CA document was approved.</a:t>
            </a:r>
          </a:p>
          <a:p>
            <a:r>
              <a:rPr lang="en-US" dirty="0"/>
              <a:t>Five comments were received during the ballot, which were forwarded to the 802.15 working group.</a:t>
            </a:r>
          </a:p>
          <a:p>
            <a:endParaRPr lang="en-US" dirty="0"/>
          </a:p>
        </p:txBody>
      </p:sp>
      <p:sp>
        <p:nvSpPr>
          <p:cNvPr id="4" name="Slide Number Placeholder 3">
            <a:extLst>
              <a:ext uri="{FF2B5EF4-FFF2-40B4-BE49-F238E27FC236}">
                <a16:creationId xmlns:a16="http://schemas.microsoft.com/office/drawing/2014/main" id="{2351D793-020E-4704-9765-8A5994D329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F16DF-D183-483A-9EC2-B59B34ED99E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3FFB1A-31C0-446F-84B9-C933E4B2C2B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845010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F104-3EEB-49A3-9379-1CC0098FA801}"/>
              </a:ext>
            </a:extLst>
          </p:cNvPr>
          <p:cNvSpPr>
            <a:spLocks noGrp="1"/>
          </p:cNvSpPr>
          <p:nvPr>
            <p:ph type="title"/>
          </p:nvPr>
        </p:nvSpPr>
        <p:spPr>
          <a:xfrm>
            <a:off x="228600" y="731522"/>
            <a:ext cx="9296400" cy="1136227"/>
          </a:xfrm>
        </p:spPr>
        <p:txBody>
          <a:bodyPr/>
          <a:lstStyle/>
          <a:p>
            <a:r>
              <a:rPr lang="en-US" sz="3200" dirty="0"/>
              <a:t>Ballot on 802.15.7a Coexistence Assessment (CA) document</a:t>
            </a:r>
          </a:p>
        </p:txBody>
      </p:sp>
      <p:sp>
        <p:nvSpPr>
          <p:cNvPr id="3" name="Content Placeholder 2">
            <a:extLst>
              <a:ext uri="{FF2B5EF4-FFF2-40B4-BE49-F238E27FC236}">
                <a16:creationId xmlns:a16="http://schemas.microsoft.com/office/drawing/2014/main" id="{BB3C6EE0-BD1D-4620-87D7-3D58EEB211A8}"/>
              </a:ext>
            </a:extLst>
          </p:cNvPr>
          <p:cNvSpPr>
            <a:spLocks noGrp="1"/>
          </p:cNvSpPr>
          <p:nvPr>
            <p:ph idx="1"/>
          </p:nvPr>
        </p:nvSpPr>
        <p:spPr/>
        <p:txBody>
          <a:bodyPr/>
          <a:lstStyle/>
          <a:p>
            <a:r>
              <a:rPr lang="en-US" dirty="0"/>
              <a:t>The 802.19 ballot on the approval of the 802.15.7a Coexistence Assessment (CA) document closed on October 29. The results are:</a:t>
            </a:r>
          </a:p>
          <a:p>
            <a:pPr lvl="1"/>
            <a:r>
              <a:rPr lang="en-US" sz="2200" b="1" dirty="0"/>
              <a:t>Yes		20</a:t>
            </a:r>
          </a:p>
          <a:p>
            <a:pPr lvl="1"/>
            <a:r>
              <a:rPr lang="en-US" sz="2200" b="1" dirty="0"/>
              <a:t>No		0</a:t>
            </a:r>
          </a:p>
          <a:p>
            <a:pPr lvl="1"/>
            <a:r>
              <a:rPr lang="en-US" sz="2200" b="1" dirty="0"/>
              <a:t>Abstain	1</a:t>
            </a:r>
          </a:p>
          <a:p>
            <a:r>
              <a:rPr lang="en-US" dirty="0"/>
              <a:t>The CA document was approved.</a:t>
            </a:r>
          </a:p>
          <a:p>
            <a:r>
              <a:rPr lang="en-US" dirty="0"/>
              <a:t>Two comments were received during the ballot, which were forwarded to the 802.15 working group.</a:t>
            </a:r>
          </a:p>
          <a:p>
            <a:endParaRPr lang="en-US" dirty="0"/>
          </a:p>
          <a:p>
            <a:endParaRPr lang="en-US" dirty="0"/>
          </a:p>
        </p:txBody>
      </p:sp>
      <p:sp>
        <p:nvSpPr>
          <p:cNvPr id="4" name="Slide Number Placeholder 3">
            <a:extLst>
              <a:ext uri="{FF2B5EF4-FFF2-40B4-BE49-F238E27FC236}">
                <a16:creationId xmlns:a16="http://schemas.microsoft.com/office/drawing/2014/main" id="{2351D793-020E-4704-9765-8A5994D3295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54F16DF-D183-483A-9EC2-B59B34ED99E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3FFB1A-31C0-446F-84B9-C933E4B2C2B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967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November 2022</a:t>
            </a:r>
            <a:endParaRPr lang="en-GB" dirty="0"/>
          </a:p>
        </p:txBody>
      </p:sp>
      <p:pic>
        <p:nvPicPr>
          <p:cNvPr id="7" name="Picture 6">
            <a:extLst>
              <a:ext uri="{FF2B5EF4-FFF2-40B4-BE49-F238E27FC236}">
                <a16:creationId xmlns:a16="http://schemas.microsoft.com/office/drawing/2014/main" id="{C9B54A77-F186-4465-9A5E-61B5D9CA870D}"/>
              </a:ext>
            </a:extLst>
          </p:cNvPr>
          <p:cNvPicPr>
            <a:picLocks noChangeAspect="1"/>
          </p:cNvPicPr>
          <p:nvPr/>
        </p:nvPicPr>
        <p:blipFill>
          <a:blip r:embed="rId2"/>
          <a:stretch>
            <a:fillRect/>
          </a:stretch>
        </p:blipFill>
        <p:spPr>
          <a:xfrm>
            <a:off x="2994237" y="1688044"/>
            <a:ext cx="3680460" cy="460629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1293</TotalTime>
  <Words>513</Words>
  <Application>Microsoft Office PowerPoint</Application>
  <PresentationFormat>Custom</PresentationFormat>
  <Paragraphs>64</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November 2022 WG Opening Report</vt:lpstr>
      <vt:lpstr>Voter Summary</vt:lpstr>
      <vt:lpstr>Registration for the November IEEE 802 Plenary Session</vt:lpstr>
      <vt:lpstr>IEEE 802 Wireless Standards Table of Frequency Ranges</vt:lpstr>
      <vt:lpstr>Ballot on 802.15.3mb Coexistence Assessment (CA) document</vt:lpstr>
      <vt:lpstr>Ballot on 802.15.7a Coexistence Assessment (CA) document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2022-11-07T19:47:10Z</dcterms:modified>
</cp:coreProperties>
</file>