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308"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80F766-25A0-4C52-BCE5-D0637B41B272}" v="5" dt="2022-09-06T14:53:38.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9/6/2022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802.19-22/0015r0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2/18-22-0105-00-0000-frequency-table-ad-hoc-minutes-23-august-2022.docx" TargetMode="External"/><Relationship Id="rId2" Type="http://schemas.openxmlformats.org/officeDocument/2006/relationships/hyperlink" Target="https://mentor.ieee.org/802.18/dcn/22/18-22-0050-02-0000-comment-spreadsheet-of-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2022-09-06</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381000" y="805182"/>
            <a:ext cx="8839200" cy="944877"/>
          </a:xfrm>
        </p:spPr>
        <p:txBody>
          <a:bodyPr/>
          <a:lstStyle/>
          <a:p>
            <a:r>
              <a:rPr lang="en-US" sz="3200" dirty="0"/>
              <a:t>Registration for the September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September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https://web.cvent.com/event/ae5c1e5a-6074-492a-9cd7-16b5ddc15864/summary</a:t>
            </a:r>
            <a:endParaRPr lang="en-US" sz="2400" dirty="0"/>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14300" y="715012"/>
            <a:ext cx="9525000" cy="528319"/>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304800" y="1282277"/>
            <a:ext cx="9144000" cy="5405119"/>
          </a:xfrm>
        </p:spPr>
        <p:txBody>
          <a:bodyPr/>
          <a:lstStyle/>
          <a:p>
            <a:r>
              <a:rPr lang="en-US" sz="2200" dirty="0"/>
              <a:t>The Ad Hoc has prepared draft comment resolutions for all the comments received on the Wireless Standards Table of Frequency Ranges document</a:t>
            </a:r>
          </a:p>
          <a:p>
            <a:r>
              <a:rPr lang="en-US" sz="2200" dirty="0"/>
              <a:t>The link to the comment spreadsheet is:</a:t>
            </a:r>
          </a:p>
          <a:p>
            <a:pPr lvl="1"/>
            <a:r>
              <a:rPr lang="en-US" sz="2200" dirty="0">
                <a:hlinkClick r:id="rId2"/>
              </a:rPr>
              <a:t>https://mentor.ieee.org/802.18/dcn/22/18-22-0050-02-0000-comment-spreadsheet-of-ieee-802-wireless-standards-table-of-frequency-ranges.xlsx</a:t>
            </a:r>
            <a:endParaRPr lang="en-US" sz="2200" dirty="0"/>
          </a:p>
          <a:p>
            <a:r>
              <a:rPr lang="en-US" sz="2200" b="1" dirty="0"/>
              <a:t>Minutes from the August Ad Hoc meeting are available at:</a:t>
            </a:r>
          </a:p>
          <a:p>
            <a:pPr lvl="1"/>
            <a:r>
              <a:rPr lang="en-US" sz="2200" dirty="0">
                <a:hlinkClick r:id="rId3"/>
              </a:rPr>
              <a:t>https://mentor.ieee.org/802.18/dcn/22/18-22-0105-00-0000-frequency-table-ad-hoc-minutes-23-august-2022.docx</a:t>
            </a:r>
            <a:r>
              <a:rPr lang="en-US" sz="2200" dirty="0"/>
              <a:t> </a:t>
            </a:r>
          </a:p>
          <a:p>
            <a:r>
              <a:rPr lang="en-US" sz="2200" b="1" dirty="0"/>
              <a:t>The next </a:t>
            </a:r>
            <a:r>
              <a:rPr lang="en-US" sz="2200" dirty="0"/>
              <a:t>Wireless Frequency Table Ad Hoc meeting is scheduled for September 27 at 3 PM Eastern Time</a:t>
            </a:r>
          </a:p>
          <a:p>
            <a:pPr lvl="1"/>
            <a:r>
              <a:rPr lang="en-US" sz="2200" b="1" dirty="0"/>
              <a:t>The Webex info can be found on the 802.18 Calendar</a:t>
            </a:r>
          </a:p>
          <a:p>
            <a:pPr lvl="1"/>
            <a:r>
              <a:rPr lang="en-US" sz="2200" b="1" u="sng" dirty="0"/>
              <a:t>The plan is to approve the comment resolutions at this September meeting</a:t>
            </a:r>
          </a:p>
          <a:p>
            <a:endParaRPr lang="en-US" sz="22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September 2022</a:t>
            </a:r>
            <a:endParaRPr lang="en-GB" dirty="0"/>
          </a:p>
        </p:txBody>
      </p:sp>
      <p:pic>
        <p:nvPicPr>
          <p:cNvPr id="3" name="Picture 2">
            <a:extLst>
              <a:ext uri="{FF2B5EF4-FFF2-40B4-BE49-F238E27FC236}">
                <a16:creationId xmlns:a16="http://schemas.microsoft.com/office/drawing/2014/main" id="{486170CF-B3B4-1FBF-3DB2-73FA22C4044D}"/>
              </a:ext>
            </a:extLst>
          </p:cNvPr>
          <p:cNvPicPr>
            <a:picLocks noChangeAspect="1"/>
          </p:cNvPicPr>
          <p:nvPr/>
        </p:nvPicPr>
        <p:blipFill>
          <a:blip r:embed="rId2"/>
          <a:stretch>
            <a:fillRect/>
          </a:stretch>
        </p:blipFill>
        <p:spPr>
          <a:xfrm>
            <a:off x="3035724" y="1744137"/>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1277</TotalTime>
  <Words>372</Words>
  <Application>Microsoft Office PowerPoint</Application>
  <PresentationFormat>Custom</PresentationFormat>
  <Paragraphs>47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Times New Roman</vt:lpstr>
      <vt:lpstr>Office Theme</vt:lpstr>
      <vt:lpstr>September 2022 WG Opening Report</vt:lpstr>
      <vt:lpstr>Voter Summary</vt:lpstr>
      <vt:lpstr>Registration for the September IEEE 802 Wireless Interim Session</vt:lpstr>
      <vt:lpstr>IEEE 802 Wireless Standards Table of Frequency Ranges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2022-09-06T14:54:24Z</dcterms:modified>
</cp:coreProperties>
</file>