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4" r:id="rId3"/>
    <p:sldId id="308" r:id="rId4"/>
    <p:sldId id="298" r:id="rId5"/>
    <p:sldId id="309" r:id="rId6"/>
    <p:sldId id="310" r:id="rId7"/>
    <p:sldId id="311" r:id="rId8"/>
    <p:sldId id="304" r:id="rId9"/>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85E765F0-898E-4FF2-AB55-7A0E5A64B26B}"/>
    <pc:docChg chg="undo custSel addSld modSld modMainMaster">
      <pc:chgData name="Steve Shellhammer" userId="0e71f22d-ee3e-49c0-82ff-dbc290af8082" providerId="ADAL" clId="{85E765F0-898E-4FF2-AB55-7A0E5A64B26B}" dt="2021-03-06T01:13:23.685" v="129" actId="20577"/>
      <pc:docMkLst>
        <pc:docMk/>
      </pc:docMkLst>
      <pc:sldChg chg="addSp delSp modSp new mod">
        <pc:chgData name="Steve Shellhammer" userId="0e71f22d-ee3e-49c0-82ff-dbc290af8082" providerId="ADAL" clId="{85E765F0-898E-4FF2-AB55-7A0E5A64B26B}" dt="2021-03-06T01:13:23.685" v="129" actId="20577"/>
        <pc:sldMkLst>
          <pc:docMk/>
          <pc:sldMk cId="4204649235" sldId="300"/>
        </pc:sldMkLst>
        <pc:spChg chg="mod">
          <ac:chgData name="Steve Shellhammer" userId="0e71f22d-ee3e-49c0-82ff-dbc290af8082" providerId="ADAL" clId="{85E765F0-898E-4FF2-AB55-7A0E5A64B26B}" dt="2021-03-06T01:10:46.014" v="59" actId="14100"/>
          <ac:spMkLst>
            <pc:docMk/>
            <pc:sldMk cId="4204649235" sldId="300"/>
            <ac:spMk id="2" creationId="{BA0A3158-5F4C-408C-9A2F-B5FB0A6AD442}"/>
          </ac:spMkLst>
        </pc:spChg>
        <pc:spChg chg="mod">
          <ac:chgData name="Steve Shellhammer" userId="0e71f22d-ee3e-49c0-82ff-dbc290af8082" providerId="ADAL" clId="{85E765F0-898E-4FF2-AB55-7A0E5A64B26B}" dt="2021-03-06T01:13:23.685" v="129" actId="20577"/>
          <ac:spMkLst>
            <pc:docMk/>
            <pc:sldMk cId="4204649235" sldId="300"/>
            <ac:spMk id="3" creationId="{C70CEA59-8275-41CC-A3E2-2EE0D68795C5}"/>
          </ac:spMkLst>
        </pc:spChg>
        <pc:spChg chg="add del">
          <ac:chgData name="Steve Shellhammer" userId="0e71f22d-ee3e-49c0-82ff-dbc290af8082" providerId="ADAL" clId="{85E765F0-898E-4FF2-AB55-7A0E5A64B26B}" dt="2021-03-06T01:07:41.311" v="5" actId="478"/>
          <ac:spMkLst>
            <pc:docMk/>
            <pc:sldMk cId="4204649235" sldId="300"/>
            <ac:spMk id="8" creationId="{8674EBD5-727A-4B27-9C9E-EE965FA9AB6B}"/>
          </ac:spMkLst>
        </pc:spChg>
      </pc:sldChg>
      <pc:sldChg chg="modSp new mod">
        <pc:chgData name="Steve Shellhammer" userId="0e71f22d-ee3e-49c0-82ff-dbc290af8082" providerId="ADAL" clId="{85E765F0-898E-4FF2-AB55-7A0E5A64B26B}" dt="2021-03-06T01:11:56.444" v="114" actId="14100"/>
        <pc:sldMkLst>
          <pc:docMk/>
          <pc:sldMk cId="1598191875" sldId="301"/>
        </pc:sldMkLst>
        <pc:spChg chg="mod">
          <ac:chgData name="Steve Shellhammer" userId="0e71f22d-ee3e-49c0-82ff-dbc290af8082" providerId="ADAL" clId="{85E765F0-898E-4FF2-AB55-7A0E5A64B26B}" dt="2021-03-06T01:11:12.964" v="102" actId="14100"/>
          <ac:spMkLst>
            <pc:docMk/>
            <pc:sldMk cId="1598191875" sldId="301"/>
            <ac:spMk id="2" creationId="{403A243E-0698-44BA-8B8A-D23C3F64214A}"/>
          </ac:spMkLst>
        </pc:spChg>
        <pc:spChg chg="mod">
          <ac:chgData name="Steve Shellhammer" userId="0e71f22d-ee3e-49c0-82ff-dbc290af8082" providerId="ADAL" clId="{85E765F0-898E-4FF2-AB55-7A0E5A64B26B}" dt="2021-03-06T01:11:56.444" v="114" actId="14100"/>
          <ac:spMkLst>
            <pc:docMk/>
            <pc:sldMk cId="1598191875" sldId="301"/>
            <ac:spMk id="3" creationId="{E599F446-60EB-477C-A948-80C456204AFB}"/>
          </ac:spMkLst>
        </pc:spChg>
      </pc:sldChg>
      <pc:sldMasterChg chg="modSp mod">
        <pc:chgData name="Steve Shellhammer" userId="0e71f22d-ee3e-49c0-82ff-dbc290af8082" providerId="ADAL" clId="{85E765F0-898E-4FF2-AB55-7A0E5A64B26B}" dt="2021-03-06T01:07:14.276" v="1" actId="20577"/>
        <pc:sldMasterMkLst>
          <pc:docMk/>
          <pc:sldMasterMk cId="0" sldId="2147483648"/>
        </pc:sldMasterMkLst>
        <pc:spChg chg="mod">
          <ac:chgData name="Steve Shellhammer" userId="0e71f22d-ee3e-49c0-82ff-dbc290af8082" providerId="ADAL" clId="{85E765F0-898E-4FF2-AB55-7A0E5A64B26B}" dt="2021-03-06T01:07:14.27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DEF71367-4F9B-4215-AD13-5EFBAC3FCAC5}"/>
    <pc:docChg chg="addSld modSld modMainMaster">
      <pc:chgData name="Steve Shellhammer" userId="0e71f22d-ee3e-49c0-82ff-dbc290af8082" providerId="ADAL" clId="{DEF71367-4F9B-4215-AD13-5EFBAC3FCAC5}" dt="2021-11-04T00:01:15.138" v="42" actId="14100"/>
      <pc:docMkLst>
        <pc:docMk/>
      </pc:docMkLst>
      <pc:sldChg chg="modSp mod">
        <pc:chgData name="Steve Shellhammer" userId="0e71f22d-ee3e-49c0-82ff-dbc290af8082" providerId="ADAL" clId="{DEF71367-4F9B-4215-AD13-5EFBAC3FCAC5}" dt="2021-11-03T23:57:16.689" v="5" actId="20577"/>
        <pc:sldMkLst>
          <pc:docMk/>
          <pc:sldMk cId="0" sldId="256"/>
        </pc:sldMkLst>
        <pc:spChg chg="mod">
          <ac:chgData name="Steve Shellhammer" userId="0e71f22d-ee3e-49c0-82ff-dbc290af8082" providerId="ADAL" clId="{DEF71367-4F9B-4215-AD13-5EFBAC3FCAC5}" dt="2021-11-03T23:57:16.689" v="5" actId="20577"/>
          <ac:spMkLst>
            <pc:docMk/>
            <pc:sldMk cId="0" sldId="256"/>
            <ac:spMk id="3074" creationId="{00000000-0000-0000-0000-000000000000}"/>
          </ac:spMkLst>
        </pc:spChg>
      </pc:sldChg>
      <pc:sldChg chg="modSp new mod">
        <pc:chgData name="Steve Shellhammer" userId="0e71f22d-ee3e-49c0-82ff-dbc290af8082" providerId="ADAL" clId="{DEF71367-4F9B-4215-AD13-5EFBAC3FCAC5}" dt="2021-11-04T00:01:15.138" v="42" actId="14100"/>
        <pc:sldMkLst>
          <pc:docMk/>
          <pc:sldMk cId="4128314619" sldId="308"/>
        </pc:sldMkLst>
        <pc:spChg chg="mod">
          <ac:chgData name="Steve Shellhammer" userId="0e71f22d-ee3e-49c0-82ff-dbc290af8082" providerId="ADAL" clId="{DEF71367-4F9B-4215-AD13-5EFBAC3FCAC5}" dt="2021-11-04T00:01:15.138" v="42" actId="14100"/>
          <ac:spMkLst>
            <pc:docMk/>
            <pc:sldMk cId="4128314619" sldId="308"/>
            <ac:spMk id="2" creationId="{47976F7E-5EDB-4C8F-8637-2943F13D670B}"/>
          </ac:spMkLst>
        </pc:spChg>
        <pc:spChg chg="mod">
          <ac:chgData name="Steve Shellhammer" userId="0e71f22d-ee3e-49c0-82ff-dbc290af8082" providerId="ADAL" clId="{DEF71367-4F9B-4215-AD13-5EFBAC3FCAC5}" dt="2021-11-04T00:01:11.485" v="41" actId="14100"/>
          <ac:spMkLst>
            <pc:docMk/>
            <pc:sldMk cId="4128314619" sldId="308"/>
            <ac:spMk id="3" creationId="{8BBBC4AA-EA3F-44E3-87C3-BB61A4248108}"/>
          </ac:spMkLst>
        </pc:spChg>
      </pc:sldChg>
      <pc:sldMasterChg chg="modSp mod">
        <pc:chgData name="Steve Shellhammer" userId="0e71f22d-ee3e-49c0-82ff-dbc290af8082" providerId="ADAL" clId="{DEF71367-4F9B-4215-AD13-5EFBAC3FCAC5}" dt="2021-11-03T23:59:56.292" v="31" actId="20577"/>
        <pc:sldMasterMkLst>
          <pc:docMk/>
          <pc:sldMasterMk cId="0" sldId="2147483648"/>
        </pc:sldMasterMkLst>
        <pc:spChg chg="mod">
          <ac:chgData name="Steve Shellhammer" userId="0e71f22d-ee3e-49c0-82ff-dbc290af8082" providerId="ADAL" clId="{DEF71367-4F9B-4215-AD13-5EFBAC3FCAC5}" dt="2021-11-03T23:59:56.292" v="31" actId="20577"/>
          <ac:spMkLst>
            <pc:docMk/>
            <pc:sldMasterMk cId="0" sldId="2147483648"/>
            <ac:spMk id="10" creationId="{00000000-0000-0000-0000-000000000000}"/>
          </ac:spMkLst>
        </pc:spChg>
      </pc:sldMasterChg>
    </pc:docChg>
  </pc:docChgLst>
  <pc:docChgLst>
    <pc:chgData name="Steve Shellhammer" userId="0e71f22d-ee3e-49c0-82ff-dbc290af8082" providerId="ADAL" clId="{AD1DA73E-83AA-4B57-870E-7E078072C580}"/>
    <pc:docChg chg="modSld">
      <pc:chgData name="Steve Shellhammer" userId="0e71f22d-ee3e-49c0-82ff-dbc290af8082" providerId="ADAL" clId="{AD1DA73E-83AA-4B57-870E-7E078072C580}" dt="2021-10-28T22:06:10.781" v="15" actId="20577"/>
      <pc:docMkLst>
        <pc:docMk/>
      </pc:docMkLst>
      <pc:sldChg chg="modSp mod">
        <pc:chgData name="Steve Shellhammer" userId="0e71f22d-ee3e-49c0-82ff-dbc290af8082" providerId="ADAL" clId="{AD1DA73E-83AA-4B57-870E-7E078072C580}" dt="2021-10-28T22:05:51.678" v="1" actId="20577"/>
        <pc:sldMkLst>
          <pc:docMk/>
          <pc:sldMk cId="0" sldId="256"/>
        </pc:sldMkLst>
        <pc:spChg chg="mod">
          <ac:chgData name="Steve Shellhammer" userId="0e71f22d-ee3e-49c0-82ff-dbc290af8082" providerId="ADAL" clId="{AD1DA73E-83AA-4B57-870E-7E078072C580}" dt="2021-10-28T22:05:51.678" v="1" actId="20577"/>
          <ac:spMkLst>
            <pc:docMk/>
            <pc:sldMk cId="0" sldId="256"/>
            <ac:spMk id="3073" creationId="{00000000-0000-0000-0000-000000000000}"/>
          </ac:spMkLst>
        </pc:spChg>
      </pc:sldChg>
      <pc:sldChg chg="modSp mod">
        <pc:chgData name="Steve Shellhammer" userId="0e71f22d-ee3e-49c0-82ff-dbc290af8082" providerId="ADAL" clId="{AD1DA73E-83AA-4B57-870E-7E078072C580}" dt="2021-10-28T22:06:00.367" v="7" actId="20577"/>
        <pc:sldMkLst>
          <pc:docMk/>
          <pc:sldMk cId="3731895628" sldId="264"/>
        </pc:sldMkLst>
        <pc:spChg chg="mod">
          <ac:chgData name="Steve Shellhammer" userId="0e71f22d-ee3e-49c0-82ff-dbc290af8082" providerId="ADAL" clId="{AD1DA73E-83AA-4B57-870E-7E078072C580}" dt="2021-10-28T22:06:00.367" v="7" actId="20577"/>
          <ac:spMkLst>
            <pc:docMk/>
            <pc:sldMk cId="3731895628" sldId="264"/>
            <ac:spMk id="3" creationId="{00000000-0000-0000-0000-000000000000}"/>
          </ac:spMkLst>
        </pc:spChg>
      </pc:sldChg>
      <pc:sldChg chg="modSp mod">
        <pc:chgData name="Steve Shellhammer" userId="0e71f22d-ee3e-49c0-82ff-dbc290af8082" providerId="ADAL" clId="{AD1DA73E-83AA-4B57-870E-7E078072C580}" dt="2021-10-28T22:06:10.781" v="15" actId="20577"/>
        <pc:sldMkLst>
          <pc:docMk/>
          <pc:sldMk cId="1997302967" sldId="307"/>
        </pc:sldMkLst>
        <pc:spChg chg="mod">
          <ac:chgData name="Steve Shellhammer" userId="0e71f22d-ee3e-49c0-82ff-dbc290af8082" providerId="ADAL" clId="{AD1DA73E-83AA-4B57-870E-7E078072C580}" dt="2021-10-28T22:06:10.781" v="15" actId="20577"/>
          <ac:spMkLst>
            <pc:docMk/>
            <pc:sldMk cId="1997302967" sldId="307"/>
            <ac:spMk id="2" creationId="{E4B478FD-2085-4984-AC8C-E80031C9E08D}"/>
          </ac:spMkLst>
        </pc:spChg>
      </pc:sldChg>
    </pc:docChg>
  </pc:docChgLst>
  <pc:docChgLst>
    <pc:chgData name="Steve Shellhammer" userId="0e71f22d-ee3e-49c0-82ff-dbc290af8082" providerId="ADAL" clId="{651E072A-E4AE-468D-B949-605EFAE0C9FC}"/>
    <pc:docChg chg="custSel addSld delSld modSld modMainMaster">
      <pc:chgData name="Steve Shellhammer" userId="0e71f22d-ee3e-49c0-82ff-dbc290af8082" providerId="ADAL" clId="{651E072A-E4AE-468D-B949-605EFAE0C9FC}" dt="2021-10-28T22:03:44.718" v="506" actId="20577"/>
      <pc:docMkLst>
        <pc:docMk/>
      </pc:docMkLst>
      <pc:sldChg chg="modSp mod">
        <pc:chgData name="Steve Shellhammer" userId="0e71f22d-ee3e-49c0-82ff-dbc290af8082" providerId="ADAL" clId="{651E072A-E4AE-468D-B949-605EFAE0C9FC}" dt="2021-10-28T21:52:27.776" v="19" actId="20577"/>
        <pc:sldMkLst>
          <pc:docMk/>
          <pc:sldMk cId="0" sldId="256"/>
        </pc:sldMkLst>
        <pc:spChg chg="mod">
          <ac:chgData name="Steve Shellhammer" userId="0e71f22d-ee3e-49c0-82ff-dbc290af8082" providerId="ADAL" clId="{651E072A-E4AE-468D-B949-605EFAE0C9FC}" dt="2021-10-28T21:51:26.246" v="9" actId="20577"/>
          <ac:spMkLst>
            <pc:docMk/>
            <pc:sldMk cId="0" sldId="256"/>
            <ac:spMk id="3073" creationId="{00000000-0000-0000-0000-000000000000}"/>
          </ac:spMkLst>
        </pc:spChg>
        <pc:spChg chg="mod">
          <ac:chgData name="Steve Shellhammer" userId="0e71f22d-ee3e-49c0-82ff-dbc290af8082" providerId="ADAL" clId="{651E072A-E4AE-468D-B949-605EFAE0C9FC}" dt="2021-10-28T21:52:27.776" v="19" actId="20577"/>
          <ac:spMkLst>
            <pc:docMk/>
            <pc:sldMk cId="0" sldId="256"/>
            <ac:spMk id="3074" creationId="{00000000-0000-0000-0000-000000000000}"/>
          </ac:spMkLst>
        </pc:spChg>
      </pc:sldChg>
      <pc:sldChg chg="del">
        <pc:chgData name="Steve Shellhammer" userId="0e71f22d-ee3e-49c0-82ff-dbc290af8082" providerId="ADAL" clId="{651E072A-E4AE-468D-B949-605EFAE0C9FC}" dt="2021-10-28T21:53:34.913" v="68" actId="47"/>
        <pc:sldMkLst>
          <pc:docMk/>
          <pc:sldMk cId="1762822898" sldId="293"/>
        </pc:sldMkLst>
      </pc:sldChg>
      <pc:sldChg chg="del">
        <pc:chgData name="Steve Shellhammer" userId="0e71f22d-ee3e-49c0-82ff-dbc290af8082" providerId="ADAL" clId="{651E072A-E4AE-468D-B949-605EFAE0C9FC}" dt="2021-10-28T21:53:36.641" v="69" actId="47"/>
        <pc:sldMkLst>
          <pc:docMk/>
          <pc:sldMk cId="1059936791" sldId="303"/>
        </pc:sldMkLst>
      </pc:sldChg>
      <pc:sldChg chg="delSp modSp mod">
        <pc:chgData name="Steve Shellhammer" userId="0e71f22d-ee3e-49c0-82ff-dbc290af8082" providerId="ADAL" clId="{651E072A-E4AE-468D-B949-605EFAE0C9FC}" dt="2021-10-28T22:00:10.644" v="502" actId="1076"/>
        <pc:sldMkLst>
          <pc:docMk/>
          <pc:sldMk cId="693098657" sldId="304"/>
        </pc:sldMkLst>
        <pc:picChg chg="del">
          <ac:chgData name="Steve Shellhammer" userId="0e71f22d-ee3e-49c0-82ff-dbc290af8082" providerId="ADAL" clId="{651E072A-E4AE-468D-B949-605EFAE0C9FC}" dt="2021-10-28T21:53:41.440" v="70" actId="478"/>
          <ac:picMkLst>
            <pc:docMk/>
            <pc:sldMk cId="693098657" sldId="304"/>
            <ac:picMk id="3" creationId="{2CC8FFDA-EACE-409C-9B29-5B8E9EE0D757}"/>
          </ac:picMkLst>
        </pc:picChg>
        <pc:picChg chg="mod">
          <ac:chgData name="Steve Shellhammer" userId="0e71f22d-ee3e-49c0-82ff-dbc290af8082" providerId="ADAL" clId="{651E072A-E4AE-468D-B949-605EFAE0C9FC}" dt="2021-10-28T22:00:10.644" v="502" actId="1076"/>
          <ac:picMkLst>
            <pc:docMk/>
            <pc:sldMk cId="693098657" sldId="304"/>
            <ac:picMk id="7" creationId="{6663D083-862A-4B55-99AB-DA1B0B5D9D35}"/>
          </ac:picMkLst>
        </pc:picChg>
      </pc:sldChg>
      <pc:sldChg chg="modSp mod">
        <pc:chgData name="Steve Shellhammer" userId="0e71f22d-ee3e-49c0-82ff-dbc290af8082" providerId="ADAL" clId="{651E072A-E4AE-468D-B949-605EFAE0C9FC}" dt="2021-10-28T21:53:24.832" v="67" actId="20577"/>
        <pc:sldMkLst>
          <pc:docMk/>
          <pc:sldMk cId="2684011041" sldId="305"/>
        </pc:sldMkLst>
        <pc:spChg chg="mod">
          <ac:chgData name="Steve Shellhammer" userId="0e71f22d-ee3e-49c0-82ff-dbc290af8082" providerId="ADAL" clId="{651E072A-E4AE-468D-B949-605EFAE0C9FC}" dt="2021-10-28T21:53:24.832" v="67" actId="20577"/>
          <ac:spMkLst>
            <pc:docMk/>
            <pc:sldMk cId="2684011041" sldId="305"/>
            <ac:spMk id="3" creationId="{CD03C6C8-DD82-41FD-813E-9E11425B6458}"/>
          </ac:spMkLst>
        </pc:spChg>
      </pc:sldChg>
      <pc:sldChg chg="modSp new mod">
        <pc:chgData name="Steve Shellhammer" userId="0e71f22d-ee3e-49c0-82ff-dbc290af8082" providerId="ADAL" clId="{651E072A-E4AE-468D-B949-605EFAE0C9FC}" dt="2021-10-28T21:59:34.445" v="500" actId="404"/>
        <pc:sldMkLst>
          <pc:docMk/>
          <pc:sldMk cId="622474959" sldId="306"/>
        </pc:sldMkLst>
        <pc:spChg chg="mod">
          <ac:chgData name="Steve Shellhammer" userId="0e71f22d-ee3e-49c0-82ff-dbc290af8082" providerId="ADAL" clId="{651E072A-E4AE-468D-B949-605EFAE0C9FC}" dt="2021-10-28T21:54:08.048" v="103" actId="20577"/>
          <ac:spMkLst>
            <pc:docMk/>
            <pc:sldMk cId="622474959" sldId="306"/>
            <ac:spMk id="2" creationId="{5F47EFAC-B57F-4A7C-8A51-541EFE14E931}"/>
          </ac:spMkLst>
        </pc:spChg>
        <pc:spChg chg="mod">
          <ac:chgData name="Steve Shellhammer" userId="0e71f22d-ee3e-49c0-82ff-dbc290af8082" providerId="ADAL" clId="{651E072A-E4AE-468D-B949-605EFAE0C9FC}" dt="2021-10-28T21:59:34.445" v="500" actId="404"/>
          <ac:spMkLst>
            <pc:docMk/>
            <pc:sldMk cId="622474959" sldId="306"/>
            <ac:spMk id="3" creationId="{9734A8BB-8C9F-4189-B589-57037E786FAA}"/>
          </ac:spMkLst>
        </pc:spChg>
      </pc:sldChg>
      <pc:sldChg chg="modSp new mod">
        <pc:chgData name="Steve Shellhammer" userId="0e71f22d-ee3e-49c0-82ff-dbc290af8082" providerId="ADAL" clId="{651E072A-E4AE-468D-B949-605EFAE0C9FC}" dt="2021-10-28T21:59:18.092" v="499" actId="14100"/>
        <pc:sldMkLst>
          <pc:docMk/>
          <pc:sldMk cId="1997302967" sldId="307"/>
        </pc:sldMkLst>
        <pc:spChg chg="mod">
          <ac:chgData name="Steve Shellhammer" userId="0e71f22d-ee3e-49c0-82ff-dbc290af8082" providerId="ADAL" clId="{651E072A-E4AE-468D-B949-605EFAE0C9FC}" dt="2021-10-28T21:55:14.047" v="204" actId="20577"/>
          <ac:spMkLst>
            <pc:docMk/>
            <pc:sldMk cId="1997302967" sldId="307"/>
            <ac:spMk id="2" creationId="{E4B478FD-2085-4984-AC8C-E80031C9E08D}"/>
          </ac:spMkLst>
        </pc:spChg>
        <pc:spChg chg="mod">
          <ac:chgData name="Steve Shellhammer" userId="0e71f22d-ee3e-49c0-82ff-dbc290af8082" providerId="ADAL" clId="{651E072A-E4AE-468D-B949-605EFAE0C9FC}" dt="2021-10-28T21:59:18.092" v="499" actId="14100"/>
          <ac:spMkLst>
            <pc:docMk/>
            <pc:sldMk cId="1997302967" sldId="307"/>
            <ac:spMk id="3" creationId="{9A5276BF-EE70-4764-ADA7-712D0C09537F}"/>
          </ac:spMkLst>
        </pc:spChg>
      </pc:sldChg>
      <pc:sldMasterChg chg="modSp mod">
        <pc:chgData name="Steve Shellhammer" userId="0e71f22d-ee3e-49c0-82ff-dbc290af8082" providerId="ADAL" clId="{651E072A-E4AE-468D-B949-605EFAE0C9FC}" dt="2021-10-28T22:03:44.718" v="506" actId="20577"/>
        <pc:sldMasterMkLst>
          <pc:docMk/>
          <pc:sldMasterMk cId="0" sldId="2147483648"/>
        </pc:sldMasterMkLst>
        <pc:spChg chg="mod">
          <ac:chgData name="Steve Shellhammer" userId="0e71f22d-ee3e-49c0-82ff-dbc290af8082" providerId="ADAL" clId="{651E072A-E4AE-468D-B949-605EFAE0C9FC}" dt="2021-10-28T22:03:44.718" v="506"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77CCCC20-8511-4CEA-A664-53EF2FC0CCEE}"/>
    <pc:docChg chg="undo custSel addSld delSld modSld modMainMaster">
      <pc:chgData name="Steve Shellhammer" userId="0e71f22d-ee3e-49c0-82ff-dbc290af8082" providerId="ADAL" clId="{77CCCC20-8511-4CEA-A664-53EF2FC0CCEE}" dt="2021-03-02T23:33:42.754" v="829" actId="20577"/>
      <pc:docMkLst>
        <pc:docMk/>
      </pc:docMkLst>
      <pc:sldChg chg="modSp mod">
        <pc:chgData name="Steve Shellhammer" userId="0e71f22d-ee3e-49c0-82ff-dbc290af8082" providerId="ADAL" clId="{77CCCC20-8511-4CEA-A664-53EF2FC0CCEE}" dt="2021-03-02T23:09:01.771" v="12" actId="20577"/>
        <pc:sldMkLst>
          <pc:docMk/>
          <pc:sldMk cId="0" sldId="256"/>
        </pc:sldMkLst>
        <pc:spChg chg="mod">
          <ac:chgData name="Steve Shellhammer" userId="0e71f22d-ee3e-49c0-82ff-dbc290af8082" providerId="ADAL" clId="{77CCCC20-8511-4CEA-A664-53EF2FC0CCEE}" dt="2021-03-02T23:08:38.027" v="6" actId="20577"/>
          <ac:spMkLst>
            <pc:docMk/>
            <pc:sldMk cId="0" sldId="256"/>
            <ac:spMk id="3073" creationId="{00000000-0000-0000-0000-000000000000}"/>
          </ac:spMkLst>
        </pc:spChg>
        <pc:spChg chg="mod">
          <ac:chgData name="Steve Shellhammer" userId="0e71f22d-ee3e-49c0-82ff-dbc290af8082" providerId="ADAL" clId="{77CCCC20-8511-4CEA-A664-53EF2FC0CCEE}" dt="2021-03-02T23:09:01.771" v="12" actId="20577"/>
          <ac:spMkLst>
            <pc:docMk/>
            <pc:sldMk cId="0" sldId="256"/>
            <ac:spMk id="3074" creationId="{00000000-0000-0000-0000-000000000000}"/>
          </ac:spMkLst>
        </pc:spChg>
      </pc:sldChg>
      <pc:sldChg chg="modSp mod">
        <pc:chgData name="Steve Shellhammer" userId="0e71f22d-ee3e-49c0-82ff-dbc290af8082" providerId="ADAL" clId="{77CCCC20-8511-4CEA-A664-53EF2FC0CCEE}" dt="2021-03-02T23:10:48.618" v="27" actId="20577"/>
        <pc:sldMkLst>
          <pc:docMk/>
          <pc:sldMk cId="3731895628" sldId="264"/>
        </pc:sldMkLst>
        <pc:spChg chg="mod">
          <ac:chgData name="Steve Shellhammer" userId="0e71f22d-ee3e-49c0-82ff-dbc290af8082" providerId="ADAL" clId="{77CCCC20-8511-4CEA-A664-53EF2FC0CCEE}" dt="2021-03-02T23:10:48.618" v="27" actId="20577"/>
          <ac:spMkLst>
            <pc:docMk/>
            <pc:sldMk cId="3731895628" sldId="264"/>
            <ac:spMk id="3" creationId="{00000000-0000-0000-0000-000000000000}"/>
          </ac:spMkLst>
        </pc:spChg>
      </pc:sldChg>
      <pc:sldChg chg="modSp mod">
        <pc:chgData name="Steve Shellhammer" userId="0e71f22d-ee3e-49c0-82ff-dbc290af8082" providerId="ADAL" clId="{77CCCC20-8511-4CEA-A664-53EF2FC0CCEE}" dt="2021-03-02T23:33:42.754" v="829" actId="20577"/>
        <pc:sldMkLst>
          <pc:docMk/>
          <pc:sldMk cId="1254697515" sldId="283"/>
        </pc:sldMkLst>
        <pc:spChg chg="mod">
          <ac:chgData name="Steve Shellhammer" userId="0e71f22d-ee3e-49c0-82ff-dbc290af8082" providerId="ADAL" clId="{77CCCC20-8511-4CEA-A664-53EF2FC0CCEE}" dt="2021-03-02T23:24:41.400" v="470" actId="14100"/>
          <ac:spMkLst>
            <pc:docMk/>
            <pc:sldMk cId="1254697515" sldId="283"/>
            <ac:spMk id="2" creationId="{699EB5AA-7C1E-43F4-941D-621B834F1BEC}"/>
          </ac:spMkLst>
        </pc:spChg>
        <pc:spChg chg="mod">
          <ac:chgData name="Steve Shellhammer" userId="0e71f22d-ee3e-49c0-82ff-dbc290af8082" providerId="ADAL" clId="{77CCCC20-8511-4CEA-A664-53EF2FC0CCEE}" dt="2021-03-02T23:33:42.754" v="829" actId="20577"/>
          <ac:spMkLst>
            <pc:docMk/>
            <pc:sldMk cId="1254697515" sldId="283"/>
            <ac:spMk id="3" creationId="{8E638090-E680-4193-9BF0-7AEB81DB0B05}"/>
          </ac:spMkLst>
        </pc:spChg>
      </pc:sldChg>
      <pc:sldChg chg="del">
        <pc:chgData name="Steve Shellhammer" userId="0e71f22d-ee3e-49c0-82ff-dbc290af8082" providerId="ADAL" clId="{77CCCC20-8511-4CEA-A664-53EF2FC0CCEE}" dt="2021-03-02T23:10:54.890" v="28" actId="47"/>
        <pc:sldMkLst>
          <pc:docMk/>
          <pc:sldMk cId="2439599667" sldId="290"/>
        </pc:sldMkLst>
      </pc:sldChg>
      <pc:sldChg chg="modSp mod">
        <pc:chgData name="Steve Shellhammer" userId="0e71f22d-ee3e-49c0-82ff-dbc290af8082" providerId="ADAL" clId="{77CCCC20-8511-4CEA-A664-53EF2FC0CCEE}" dt="2021-03-02T23:09:51.018" v="25" actId="20577"/>
        <pc:sldMkLst>
          <pc:docMk/>
          <pc:sldMk cId="464714103" sldId="291"/>
        </pc:sldMkLst>
        <pc:spChg chg="mod">
          <ac:chgData name="Steve Shellhammer" userId="0e71f22d-ee3e-49c0-82ff-dbc290af8082" providerId="ADAL" clId="{77CCCC20-8511-4CEA-A664-53EF2FC0CCEE}" dt="2021-03-02T23:09:51.018" v="25" actId="20577"/>
          <ac:spMkLst>
            <pc:docMk/>
            <pc:sldMk cId="464714103" sldId="291"/>
            <ac:spMk id="3" creationId="{5FAF55C0-8AEA-453F-BC9C-2F8950711BC4}"/>
          </ac:spMkLst>
        </pc:spChg>
      </pc:sldChg>
      <pc:sldChg chg="modSp mod">
        <pc:chgData name="Steve Shellhammer" userId="0e71f22d-ee3e-49c0-82ff-dbc290af8082" providerId="ADAL" clId="{77CCCC20-8511-4CEA-A664-53EF2FC0CCEE}" dt="2021-03-02T23:12:57.881" v="112" actId="6549"/>
        <pc:sldMkLst>
          <pc:docMk/>
          <pc:sldMk cId="1762822898" sldId="293"/>
        </pc:sldMkLst>
        <pc:spChg chg="mod">
          <ac:chgData name="Steve Shellhammer" userId="0e71f22d-ee3e-49c0-82ff-dbc290af8082" providerId="ADAL" clId="{77CCCC20-8511-4CEA-A664-53EF2FC0CCEE}" dt="2021-03-02T23:12:57.881" v="112" actId="6549"/>
          <ac:spMkLst>
            <pc:docMk/>
            <pc:sldMk cId="1762822898" sldId="293"/>
            <ac:spMk id="3" creationId="{A37BCEF0-6F11-463B-8039-DEDBBCA0781B}"/>
          </ac:spMkLst>
        </pc:spChg>
      </pc:sldChg>
      <pc:sldChg chg="del">
        <pc:chgData name="Steve Shellhammer" userId="0e71f22d-ee3e-49c0-82ff-dbc290af8082" providerId="ADAL" clId="{77CCCC20-8511-4CEA-A664-53EF2FC0CCEE}" dt="2021-03-02T23:31:59.537" v="752" actId="47"/>
        <pc:sldMkLst>
          <pc:docMk/>
          <pc:sldMk cId="286340836" sldId="294"/>
        </pc:sldMkLst>
      </pc:sldChg>
      <pc:sldChg chg="delSp modSp mod">
        <pc:chgData name="Steve Shellhammer" userId="0e71f22d-ee3e-49c0-82ff-dbc290af8082" providerId="ADAL" clId="{77CCCC20-8511-4CEA-A664-53EF2FC0CCEE}" dt="2021-03-02T23:31:49.794" v="751" actId="1076"/>
        <pc:sldMkLst>
          <pc:docMk/>
          <pc:sldMk cId="2745616321" sldId="295"/>
        </pc:sldMkLst>
        <pc:picChg chg="mod">
          <ac:chgData name="Steve Shellhammer" userId="0e71f22d-ee3e-49c0-82ff-dbc290af8082" providerId="ADAL" clId="{77CCCC20-8511-4CEA-A664-53EF2FC0CCEE}" dt="2021-03-02T23:31:49.794" v="751" actId="1076"/>
          <ac:picMkLst>
            <pc:docMk/>
            <pc:sldMk cId="2745616321" sldId="295"/>
            <ac:picMk id="3" creationId="{29E3E376-942D-4B0E-996F-1BA6BE6821D8}"/>
          </ac:picMkLst>
        </pc:picChg>
        <pc:picChg chg="del">
          <ac:chgData name="Steve Shellhammer" userId="0e71f22d-ee3e-49c0-82ff-dbc290af8082" providerId="ADAL" clId="{77CCCC20-8511-4CEA-A664-53EF2FC0CCEE}" dt="2021-03-02T23:31:01.622" v="749" actId="478"/>
          <ac:picMkLst>
            <pc:docMk/>
            <pc:sldMk cId="2745616321" sldId="295"/>
            <ac:picMk id="7" creationId="{A47C43D0-7A86-4FEE-8741-DC4FF76B3657}"/>
          </ac:picMkLst>
        </pc:picChg>
      </pc:sldChg>
      <pc:sldChg chg="modSp mod">
        <pc:chgData name="Steve Shellhammer" userId="0e71f22d-ee3e-49c0-82ff-dbc290af8082" providerId="ADAL" clId="{77CCCC20-8511-4CEA-A664-53EF2FC0CCEE}" dt="2021-03-02T23:33:20.596" v="819" actId="6549"/>
        <pc:sldMkLst>
          <pc:docMk/>
          <pc:sldMk cId="4090638326" sldId="296"/>
        </pc:sldMkLst>
        <pc:spChg chg="mod">
          <ac:chgData name="Steve Shellhammer" userId="0e71f22d-ee3e-49c0-82ff-dbc290af8082" providerId="ADAL" clId="{77CCCC20-8511-4CEA-A664-53EF2FC0CCEE}" dt="2021-03-02T23:18:26.054" v="370" actId="20577"/>
          <ac:spMkLst>
            <pc:docMk/>
            <pc:sldMk cId="4090638326" sldId="296"/>
            <ac:spMk id="2" creationId="{27615141-828D-4897-9E49-77BF44EA5748}"/>
          </ac:spMkLst>
        </pc:spChg>
        <pc:spChg chg="mod">
          <ac:chgData name="Steve Shellhammer" userId="0e71f22d-ee3e-49c0-82ff-dbc290af8082" providerId="ADAL" clId="{77CCCC20-8511-4CEA-A664-53EF2FC0CCEE}" dt="2021-03-02T23:33:20.596" v="819" actId="6549"/>
          <ac:spMkLst>
            <pc:docMk/>
            <pc:sldMk cId="4090638326" sldId="296"/>
            <ac:spMk id="3" creationId="{B2871B69-C814-48EF-BA2E-7766A548A756}"/>
          </ac:spMkLst>
        </pc:spChg>
      </pc:sldChg>
      <pc:sldChg chg="modSp new mod">
        <pc:chgData name="Steve Shellhammer" userId="0e71f22d-ee3e-49c0-82ff-dbc290af8082" providerId="ADAL" clId="{77CCCC20-8511-4CEA-A664-53EF2FC0CCEE}" dt="2021-03-02T23:32:33.811" v="754" actId="20577"/>
        <pc:sldMkLst>
          <pc:docMk/>
          <pc:sldMk cId="703395828" sldId="297"/>
        </pc:sldMkLst>
        <pc:spChg chg="mod">
          <ac:chgData name="Steve Shellhammer" userId="0e71f22d-ee3e-49c0-82ff-dbc290af8082" providerId="ADAL" clId="{77CCCC20-8511-4CEA-A664-53EF2FC0CCEE}" dt="2021-03-02T23:16:48.554" v="366" actId="313"/>
          <ac:spMkLst>
            <pc:docMk/>
            <pc:sldMk cId="703395828" sldId="297"/>
            <ac:spMk id="2" creationId="{1AE2E1D0-27B6-4237-9583-0E7B08C3558D}"/>
          </ac:spMkLst>
        </pc:spChg>
        <pc:spChg chg="mod">
          <ac:chgData name="Steve Shellhammer" userId="0e71f22d-ee3e-49c0-82ff-dbc290af8082" providerId="ADAL" clId="{77CCCC20-8511-4CEA-A664-53EF2FC0CCEE}" dt="2021-03-02T23:32:33.811" v="754" actId="20577"/>
          <ac:spMkLst>
            <pc:docMk/>
            <pc:sldMk cId="703395828" sldId="297"/>
            <ac:spMk id="3" creationId="{5A92FED7-FCDA-485C-9699-A3C7F713AD89}"/>
          </ac:spMkLst>
        </pc:spChg>
      </pc:sldChg>
      <pc:sldMasterChg chg="modSp mod">
        <pc:chgData name="Steve Shellhammer" userId="0e71f22d-ee3e-49c0-82ff-dbc290af8082" providerId="ADAL" clId="{77CCCC20-8511-4CEA-A664-53EF2FC0CCEE}" dt="2021-03-02T23:09:24.192" v="20" actId="20577"/>
        <pc:sldMasterMkLst>
          <pc:docMk/>
          <pc:sldMasterMk cId="0" sldId="2147483648"/>
        </pc:sldMasterMkLst>
        <pc:spChg chg="mod">
          <ac:chgData name="Steve Shellhammer" userId="0e71f22d-ee3e-49c0-82ff-dbc290af8082" providerId="ADAL" clId="{77CCCC20-8511-4CEA-A664-53EF2FC0CCEE}" dt="2021-03-02T23:09:24.192" v="20" actId="20577"/>
          <ac:spMkLst>
            <pc:docMk/>
            <pc:sldMasterMk cId="0" sldId="2147483648"/>
            <ac:spMk id="10" creationId="{00000000-0000-0000-0000-000000000000}"/>
          </ac:spMkLst>
        </pc:spChg>
      </pc:sldMasterChg>
    </pc:docChg>
  </pc:docChgLst>
  <pc:docChgLst>
    <pc:chgData name="Steve Shellhammer" userId="0e71f22d-ee3e-49c0-82ff-dbc290af8082" providerId="ADAL" clId="{92054BDB-A6BF-447B-BDF9-2CD0F2F7BEA4}"/>
    <pc:docChg chg="custSel addSld modSld modMainMaster">
      <pc:chgData name="Steve Shellhammer" userId="0e71f22d-ee3e-49c0-82ff-dbc290af8082" providerId="ADAL" clId="{92054BDB-A6BF-447B-BDF9-2CD0F2F7BEA4}" dt="2022-06-30T19:15:51.142" v="949" actId="20577"/>
      <pc:docMkLst>
        <pc:docMk/>
      </pc:docMkLst>
      <pc:sldChg chg="modSp mod">
        <pc:chgData name="Steve Shellhammer" userId="0e71f22d-ee3e-49c0-82ff-dbc290af8082" providerId="ADAL" clId="{92054BDB-A6BF-447B-BDF9-2CD0F2F7BEA4}" dt="2022-06-30T18:46:26.890" v="769" actId="20577"/>
        <pc:sldMkLst>
          <pc:docMk/>
          <pc:sldMk cId="0" sldId="256"/>
        </pc:sldMkLst>
        <pc:spChg chg="mod">
          <ac:chgData name="Steve Shellhammer" userId="0e71f22d-ee3e-49c0-82ff-dbc290af8082" providerId="ADAL" clId="{92054BDB-A6BF-447B-BDF9-2CD0F2F7BEA4}" dt="2022-06-30T18:26:51.395" v="5" actId="20577"/>
          <ac:spMkLst>
            <pc:docMk/>
            <pc:sldMk cId="0" sldId="256"/>
            <ac:spMk id="3073" creationId="{00000000-0000-0000-0000-000000000000}"/>
          </ac:spMkLst>
        </pc:spChg>
        <pc:spChg chg="mod">
          <ac:chgData name="Steve Shellhammer" userId="0e71f22d-ee3e-49c0-82ff-dbc290af8082" providerId="ADAL" clId="{92054BDB-A6BF-447B-BDF9-2CD0F2F7BEA4}" dt="2022-06-30T18:46:26.890" v="769" actId="20577"/>
          <ac:spMkLst>
            <pc:docMk/>
            <pc:sldMk cId="0" sldId="256"/>
            <ac:spMk id="3074" creationId="{00000000-0000-0000-0000-000000000000}"/>
          </ac:spMkLst>
        </pc:spChg>
      </pc:sldChg>
      <pc:sldChg chg="modSp mod">
        <pc:chgData name="Steve Shellhammer" userId="0e71f22d-ee3e-49c0-82ff-dbc290af8082" providerId="ADAL" clId="{92054BDB-A6BF-447B-BDF9-2CD0F2F7BEA4}" dt="2022-06-30T18:47:00.247" v="770" actId="255"/>
        <pc:sldMkLst>
          <pc:docMk/>
          <pc:sldMk cId="2073173423" sldId="298"/>
        </pc:sldMkLst>
        <pc:spChg chg="mod">
          <ac:chgData name="Steve Shellhammer" userId="0e71f22d-ee3e-49c0-82ff-dbc290af8082" providerId="ADAL" clId="{92054BDB-A6BF-447B-BDF9-2CD0F2F7BEA4}" dt="2022-06-30T18:47:00.247" v="770" actId="255"/>
          <ac:spMkLst>
            <pc:docMk/>
            <pc:sldMk cId="2073173423" sldId="298"/>
            <ac:spMk id="2" creationId="{6BDE5E84-55F9-4669-95B1-3F9646890394}"/>
          </ac:spMkLst>
        </pc:spChg>
        <pc:spChg chg="mod">
          <ac:chgData name="Steve Shellhammer" userId="0e71f22d-ee3e-49c0-82ff-dbc290af8082" providerId="ADAL" clId="{92054BDB-A6BF-447B-BDF9-2CD0F2F7BEA4}" dt="2022-06-30T18:39:34.083" v="382" actId="313"/>
          <ac:spMkLst>
            <pc:docMk/>
            <pc:sldMk cId="2073173423" sldId="298"/>
            <ac:spMk id="3" creationId="{0879F695-B16A-4FC9-BD55-E2608AFB30AD}"/>
          </ac:spMkLst>
        </pc:spChg>
      </pc:sldChg>
      <pc:sldChg chg="delSp modSp mod">
        <pc:chgData name="Steve Shellhammer" userId="0e71f22d-ee3e-49c0-82ff-dbc290af8082" providerId="ADAL" clId="{92054BDB-A6BF-447B-BDF9-2CD0F2F7BEA4}" dt="2022-06-30T18:45:57.919" v="763" actId="1076"/>
        <pc:sldMkLst>
          <pc:docMk/>
          <pc:sldMk cId="693098657" sldId="304"/>
        </pc:sldMkLst>
        <pc:picChg chg="del">
          <ac:chgData name="Steve Shellhammer" userId="0e71f22d-ee3e-49c0-82ff-dbc290af8082" providerId="ADAL" clId="{92054BDB-A6BF-447B-BDF9-2CD0F2F7BEA4}" dt="2022-06-30T18:44:11.856" v="756" actId="478"/>
          <ac:picMkLst>
            <pc:docMk/>
            <pc:sldMk cId="693098657" sldId="304"/>
            <ac:picMk id="3" creationId="{37D6A362-2686-43F6-AD5D-F38DF3224F16}"/>
          </ac:picMkLst>
        </pc:picChg>
        <pc:picChg chg="del mod">
          <ac:chgData name="Steve Shellhammer" userId="0e71f22d-ee3e-49c0-82ff-dbc290af8082" providerId="ADAL" clId="{92054BDB-A6BF-447B-BDF9-2CD0F2F7BEA4}" dt="2022-06-30T18:45:56.369" v="762" actId="478"/>
          <ac:picMkLst>
            <pc:docMk/>
            <pc:sldMk cId="693098657" sldId="304"/>
            <ac:picMk id="7" creationId="{69E24D3C-F147-FE5F-5C84-37BB94D44CEA}"/>
          </ac:picMkLst>
        </pc:picChg>
        <pc:picChg chg="mod">
          <ac:chgData name="Steve Shellhammer" userId="0e71f22d-ee3e-49c0-82ff-dbc290af8082" providerId="ADAL" clId="{92054BDB-A6BF-447B-BDF9-2CD0F2F7BEA4}" dt="2022-06-30T18:45:57.919" v="763" actId="1076"/>
          <ac:picMkLst>
            <pc:docMk/>
            <pc:sldMk cId="693098657" sldId="304"/>
            <ac:picMk id="8" creationId="{CD4B387A-FB6A-A338-899F-0D7C880D2CC3}"/>
          </ac:picMkLst>
        </pc:picChg>
      </pc:sldChg>
      <pc:sldChg chg="modSp mod">
        <pc:chgData name="Steve Shellhammer" userId="0e71f22d-ee3e-49c0-82ff-dbc290af8082" providerId="ADAL" clId="{92054BDB-A6BF-447B-BDF9-2CD0F2F7BEA4}" dt="2022-06-30T18:32:55.223" v="36" actId="404"/>
        <pc:sldMkLst>
          <pc:docMk/>
          <pc:sldMk cId="4128314619" sldId="308"/>
        </pc:sldMkLst>
        <pc:spChg chg="mod">
          <ac:chgData name="Steve Shellhammer" userId="0e71f22d-ee3e-49c0-82ff-dbc290af8082" providerId="ADAL" clId="{92054BDB-A6BF-447B-BDF9-2CD0F2F7BEA4}" dt="2022-06-30T18:30:34.933" v="19" actId="14100"/>
          <ac:spMkLst>
            <pc:docMk/>
            <pc:sldMk cId="4128314619" sldId="308"/>
            <ac:spMk id="2" creationId="{47976F7E-5EDB-4C8F-8637-2943F13D670B}"/>
          </ac:spMkLst>
        </pc:spChg>
        <pc:spChg chg="mod">
          <ac:chgData name="Steve Shellhammer" userId="0e71f22d-ee3e-49c0-82ff-dbc290af8082" providerId="ADAL" clId="{92054BDB-A6BF-447B-BDF9-2CD0F2F7BEA4}" dt="2022-06-30T18:32:55.223" v="36" actId="404"/>
          <ac:spMkLst>
            <pc:docMk/>
            <pc:sldMk cId="4128314619" sldId="308"/>
            <ac:spMk id="3" creationId="{8BBBC4AA-EA3F-44E3-87C3-BB61A4248108}"/>
          </ac:spMkLst>
        </pc:spChg>
      </pc:sldChg>
      <pc:sldChg chg="modSp new mod">
        <pc:chgData name="Steve Shellhammer" userId="0e71f22d-ee3e-49c0-82ff-dbc290af8082" providerId="ADAL" clId="{92054BDB-A6BF-447B-BDF9-2CD0F2F7BEA4}" dt="2022-06-30T18:41:59.008" v="697" actId="13926"/>
        <pc:sldMkLst>
          <pc:docMk/>
          <pc:sldMk cId="2064974264" sldId="309"/>
        </pc:sldMkLst>
        <pc:spChg chg="mod">
          <ac:chgData name="Steve Shellhammer" userId="0e71f22d-ee3e-49c0-82ff-dbc290af8082" providerId="ADAL" clId="{92054BDB-A6BF-447B-BDF9-2CD0F2F7BEA4}" dt="2022-06-30T18:40:20.710" v="447" actId="404"/>
          <ac:spMkLst>
            <pc:docMk/>
            <pc:sldMk cId="2064974264" sldId="309"/>
            <ac:spMk id="2" creationId="{818570D6-F718-6B8A-1FB6-58D55A5E9370}"/>
          </ac:spMkLst>
        </pc:spChg>
        <pc:spChg chg="mod">
          <ac:chgData name="Steve Shellhammer" userId="0e71f22d-ee3e-49c0-82ff-dbc290af8082" providerId="ADAL" clId="{92054BDB-A6BF-447B-BDF9-2CD0F2F7BEA4}" dt="2022-06-30T18:41:59.008" v="697" actId="13926"/>
          <ac:spMkLst>
            <pc:docMk/>
            <pc:sldMk cId="2064974264" sldId="309"/>
            <ac:spMk id="3" creationId="{C90C3005-4128-E8C9-D260-BE344FF9FCD1}"/>
          </ac:spMkLst>
        </pc:spChg>
      </pc:sldChg>
      <pc:sldChg chg="modSp new mod">
        <pc:chgData name="Steve Shellhammer" userId="0e71f22d-ee3e-49c0-82ff-dbc290af8082" providerId="ADAL" clId="{92054BDB-A6BF-447B-BDF9-2CD0F2F7BEA4}" dt="2022-06-30T19:15:51.142" v="949" actId="20577"/>
        <pc:sldMkLst>
          <pc:docMk/>
          <pc:sldMk cId="4177403195" sldId="310"/>
        </pc:sldMkLst>
        <pc:spChg chg="mod">
          <ac:chgData name="Steve Shellhammer" userId="0e71f22d-ee3e-49c0-82ff-dbc290af8082" providerId="ADAL" clId="{92054BDB-A6BF-447B-BDF9-2CD0F2F7BEA4}" dt="2022-06-30T18:44:01.511" v="751" actId="14100"/>
          <ac:spMkLst>
            <pc:docMk/>
            <pc:sldMk cId="4177403195" sldId="310"/>
            <ac:spMk id="2" creationId="{4289EA95-801C-77F4-5B1B-01CD40E89FDD}"/>
          </ac:spMkLst>
        </pc:spChg>
        <pc:spChg chg="mod">
          <ac:chgData name="Steve Shellhammer" userId="0e71f22d-ee3e-49c0-82ff-dbc290af8082" providerId="ADAL" clId="{92054BDB-A6BF-447B-BDF9-2CD0F2F7BEA4}" dt="2022-06-30T19:15:51.142" v="949" actId="20577"/>
          <ac:spMkLst>
            <pc:docMk/>
            <pc:sldMk cId="4177403195" sldId="310"/>
            <ac:spMk id="3" creationId="{6D334415-C149-CA61-CBEC-106E2AA8AD59}"/>
          </ac:spMkLst>
        </pc:spChg>
      </pc:sldChg>
      <pc:sldMasterChg chg="modSp mod">
        <pc:chgData name="Steve Shellhammer" userId="0e71f22d-ee3e-49c0-82ff-dbc290af8082" providerId="ADAL" clId="{92054BDB-A6BF-447B-BDF9-2CD0F2F7BEA4}" dt="2022-06-30T18:47:29.656" v="772" actId="20577"/>
        <pc:sldMasterMkLst>
          <pc:docMk/>
          <pc:sldMasterMk cId="0" sldId="2147483648"/>
        </pc:sldMasterMkLst>
        <pc:spChg chg="mod">
          <ac:chgData name="Steve Shellhammer" userId="0e71f22d-ee3e-49c0-82ff-dbc290af8082" providerId="ADAL" clId="{92054BDB-A6BF-447B-BDF9-2CD0F2F7BEA4}" dt="2022-06-30T18:47:29.656" v="772"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EF7CF132-81E7-4177-8D2D-C0693188CF3A}"/>
    <pc:docChg chg="custSel addSld delSld modSld modMainMaster">
      <pc:chgData name="Steve Shellhammer" userId="0e71f22d-ee3e-49c0-82ff-dbc290af8082" providerId="ADAL" clId="{EF7CF132-81E7-4177-8D2D-C0693188CF3A}" dt="2022-01-12T17:07:38.365" v="1693" actId="20577"/>
      <pc:docMkLst>
        <pc:docMk/>
      </pc:docMkLst>
      <pc:sldChg chg="addSp delSp modSp mod">
        <pc:chgData name="Steve Shellhammer" userId="0e71f22d-ee3e-49c0-82ff-dbc290af8082" providerId="ADAL" clId="{EF7CF132-81E7-4177-8D2D-C0693188CF3A}" dt="2022-01-12T17:07:22.860" v="1689" actId="20577"/>
        <pc:sldMkLst>
          <pc:docMk/>
          <pc:sldMk cId="0" sldId="256"/>
        </pc:sldMkLst>
        <pc:spChg chg="add mod">
          <ac:chgData name="Steve Shellhammer" userId="0e71f22d-ee3e-49c0-82ff-dbc290af8082" providerId="ADAL" clId="{EF7CF132-81E7-4177-8D2D-C0693188CF3A}" dt="2022-01-06T21:56:25.985" v="1"/>
          <ac:spMkLst>
            <pc:docMk/>
            <pc:sldMk cId="0" sldId="256"/>
            <ac:spMk id="13" creationId="{11DA9CE0-040E-4838-A418-077971D49C84}"/>
          </ac:spMkLst>
        </pc:spChg>
        <pc:spChg chg="mod">
          <ac:chgData name="Steve Shellhammer" userId="0e71f22d-ee3e-49c0-82ff-dbc290af8082" providerId="ADAL" clId="{EF7CF132-81E7-4177-8D2D-C0693188CF3A}" dt="2022-01-06T21:57:01.827" v="12" actId="20577"/>
          <ac:spMkLst>
            <pc:docMk/>
            <pc:sldMk cId="0" sldId="256"/>
            <ac:spMk id="3073" creationId="{00000000-0000-0000-0000-000000000000}"/>
          </ac:spMkLst>
        </pc:spChg>
        <pc:spChg chg="mod">
          <ac:chgData name="Steve Shellhammer" userId="0e71f22d-ee3e-49c0-82ff-dbc290af8082" providerId="ADAL" clId="{EF7CF132-81E7-4177-8D2D-C0693188CF3A}" dt="2022-01-12T17:07:22.860" v="1689" actId="20577"/>
          <ac:spMkLst>
            <pc:docMk/>
            <pc:sldMk cId="0" sldId="256"/>
            <ac:spMk id="3074" creationId="{00000000-0000-0000-0000-000000000000}"/>
          </ac:spMkLst>
        </pc:spChg>
        <pc:spChg chg="del">
          <ac:chgData name="Steve Shellhammer" userId="0e71f22d-ee3e-49c0-82ff-dbc290af8082" providerId="ADAL" clId="{EF7CF132-81E7-4177-8D2D-C0693188CF3A}" dt="2022-01-06T21:56:05.472" v="0" actId="478"/>
          <ac:spMkLst>
            <pc:docMk/>
            <pc:sldMk cId="0" sldId="256"/>
            <ac:spMk id="3076" creationId="{00000000-0000-0000-0000-000000000000}"/>
          </ac:spMkLst>
        </pc:spChg>
        <pc:graphicFrameChg chg="add mod modGraphic">
          <ac:chgData name="Steve Shellhammer" userId="0e71f22d-ee3e-49c0-82ff-dbc290af8082" providerId="ADAL" clId="{EF7CF132-81E7-4177-8D2D-C0693188CF3A}" dt="2022-01-06T21:56:32.095" v="3" actId="20577"/>
          <ac:graphicFrameMkLst>
            <pc:docMk/>
            <pc:sldMk cId="0" sldId="256"/>
            <ac:graphicFrameMk id="14" creationId="{EA28245D-D5A1-4C4C-87E9-81BA55C2B95A}"/>
          </ac:graphicFrameMkLst>
        </pc:graphicFrameChg>
        <pc:graphicFrameChg chg="del">
          <ac:chgData name="Steve Shellhammer" userId="0e71f22d-ee3e-49c0-82ff-dbc290af8082" providerId="ADAL" clId="{EF7CF132-81E7-4177-8D2D-C0693188CF3A}" dt="2022-01-06T21:56:05.472" v="0" actId="478"/>
          <ac:graphicFrameMkLst>
            <pc:docMk/>
            <pc:sldMk cId="0" sldId="256"/>
            <ac:graphicFrameMk id="3075" creationId="{00000000-0000-0000-0000-000000000000}"/>
          </ac:graphicFrameMkLst>
        </pc:graphicFrameChg>
      </pc:sldChg>
      <pc:sldChg chg="modSp mod">
        <pc:chgData name="Steve Shellhammer" userId="0e71f22d-ee3e-49c0-82ff-dbc290af8082" providerId="ADAL" clId="{EF7CF132-81E7-4177-8D2D-C0693188CF3A}" dt="2022-01-06T21:59:47.378" v="32" actId="20577"/>
        <pc:sldMkLst>
          <pc:docMk/>
          <pc:sldMk cId="3731895628" sldId="264"/>
        </pc:sldMkLst>
        <pc:spChg chg="mod">
          <ac:chgData name="Steve Shellhammer" userId="0e71f22d-ee3e-49c0-82ff-dbc290af8082" providerId="ADAL" clId="{EF7CF132-81E7-4177-8D2D-C0693188CF3A}" dt="2022-01-06T21:59:47.378" v="32" actId="20577"/>
          <ac:spMkLst>
            <pc:docMk/>
            <pc:sldMk cId="3731895628" sldId="264"/>
            <ac:spMk id="3" creationId="{00000000-0000-0000-0000-000000000000}"/>
          </ac:spMkLst>
        </pc:spChg>
      </pc:sldChg>
      <pc:sldChg chg="modSp mod">
        <pc:chgData name="Steve Shellhammer" userId="0e71f22d-ee3e-49c0-82ff-dbc290af8082" providerId="ADAL" clId="{EF7CF132-81E7-4177-8D2D-C0693188CF3A}" dt="2022-01-12T17:07:38.365" v="1693" actId="20577"/>
        <pc:sldMkLst>
          <pc:docMk/>
          <pc:sldMk cId="2073173423" sldId="298"/>
        </pc:sldMkLst>
        <pc:spChg chg="mod">
          <ac:chgData name="Steve Shellhammer" userId="0e71f22d-ee3e-49c0-82ff-dbc290af8082" providerId="ADAL" clId="{EF7CF132-81E7-4177-8D2D-C0693188CF3A}" dt="2022-01-06T22:22:34.881" v="1628" actId="404"/>
          <ac:spMkLst>
            <pc:docMk/>
            <pc:sldMk cId="2073173423" sldId="298"/>
            <ac:spMk id="2" creationId="{6BDE5E84-55F9-4669-95B1-3F9646890394}"/>
          </ac:spMkLst>
        </pc:spChg>
        <pc:spChg chg="mod">
          <ac:chgData name="Steve Shellhammer" userId="0e71f22d-ee3e-49c0-82ff-dbc290af8082" providerId="ADAL" clId="{EF7CF132-81E7-4177-8D2D-C0693188CF3A}" dt="2022-01-12T17:07:38.365" v="1693" actId="20577"/>
          <ac:spMkLst>
            <pc:docMk/>
            <pc:sldMk cId="2073173423" sldId="298"/>
            <ac:spMk id="3" creationId="{0879F695-B16A-4FC9-BD55-E2608AFB30AD}"/>
          </ac:spMkLst>
        </pc:spChg>
      </pc:sldChg>
      <pc:sldChg chg="delSp modSp mod">
        <pc:chgData name="Steve Shellhammer" userId="0e71f22d-ee3e-49c0-82ff-dbc290af8082" providerId="ADAL" clId="{EF7CF132-81E7-4177-8D2D-C0693188CF3A}" dt="2022-01-06T22:26:11.962" v="1640" actId="1076"/>
        <pc:sldMkLst>
          <pc:docMk/>
          <pc:sldMk cId="693098657" sldId="304"/>
        </pc:sldMkLst>
        <pc:picChg chg="mod">
          <ac:chgData name="Steve Shellhammer" userId="0e71f22d-ee3e-49c0-82ff-dbc290af8082" providerId="ADAL" clId="{EF7CF132-81E7-4177-8D2D-C0693188CF3A}" dt="2022-01-06T22:26:11.962" v="1640" actId="1076"/>
          <ac:picMkLst>
            <pc:docMk/>
            <pc:sldMk cId="693098657" sldId="304"/>
            <ac:picMk id="3" creationId="{44AF81FC-5CBB-4EC0-BF2A-70D3E899008C}"/>
          </ac:picMkLst>
        </pc:picChg>
        <pc:picChg chg="del">
          <ac:chgData name="Steve Shellhammer" userId="0e71f22d-ee3e-49c0-82ff-dbc290af8082" providerId="ADAL" clId="{EF7CF132-81E7-4177-8D2D-C0693188CF3A}" dt="2022-01-06T22:25:32.724" v="1637" actId="478"/>
          <ac:picMkLst>
            <pc:docMk/>
            <pc:sldMk cId="693098657" sldId="304"/>
            <ac:picMk id="7" creationId="{6663D083-862A-4B55-99AB-DA1B0B5D9D35}"/>
          </ac:picMkLst>
        </pc:picChg>
      </pc:sldChg>
      <pc:sldChg chg="modSp mod">
        <pc:chgData name="Steve Shellhammer" userId="0e71f22d-ee3e-49c0-82ff-dbc290af8082" providerId="ADAL" clId="{EF7CF132-81E7-4177-8D2D-C0693188CF3A}" dt="2022-01-06T22:11:42.063" v="1215" actId="115"/>
        <pc:sldMkLst>
          <pc:docMk/>
          <pc:sldMk cId="2684011041" sldId="305"/>
        </pc:sldMkLst>
        <pc:spChg chg="mod">
          <ac:chgData name="Steve Shellhammer" userId="0e71f22d-ee3e-49c0-82ff-dbc290af8082" providerId="ADAL" clId="{EF7CF132-81E7-4177-8D2D-C0693188CF3A}" dt="2022-01-06T22:11:15.956" v="1211" actId="403"/>
          <ac:spMkLst>
            <pc:docMk/>
            <pc:sldMk cId="2684011041" sldId="305"/>
            <ac:spMk id="2" creationId="{460FC835-B316-4211-B639-18D8C35BC0DB}"/>
          </ac:spMkLst>
        </pc:spChg>
        <pc:spChg chg="mod">
          <ac:chgData name="Steve Shellhammer" userId="0e71f22d-ee3e-49c0-82ff-dbc290af8082" providerId="ADAL" clId="{EF7CF132-81E7-4177-8D2D-C0693188CF3A}" dt="2022-01-06T22:11:42.063" v="1215" actId="115"/>
          <ac:spMkLst>
            <pc:docMk/>
            <pc:sldMk cId="2684011041" sldId="305"/>
            <ac:spMk id="3" creationId="{CD03C6C8-DD82-41FD-813E-9E11425B6458}"/>
          </ac:spMkLst>
        </pc:spChg>
      </pc:sldChg>
      <pc:sldChg chg="modSp mod">
        <pc:chgData name="Steve Shellhammer" userId="0e71f22d-ee3e-49c0-82ff-dbc290af8082" providerId="ADAL" clId="{EF7CF132-81E7-4177-8D2D-C0693188CF3A}" dt="2022-01-11T14:35:09.732" v="1671" actId="20577"/>
        <pc:sldMkLst>
          <pc:docMk/>
          <pc:sldMk cId="622474959" sldId="306"/>
        </pc:sldMkLst>
        <pc:spChg chg="mod">
          <ac:chgData name="Steve Shellhammer" userId="0e71f22d-ee3e-49c0-82ff-dbc290af8082" providerId="ADAL" clId="{EF7CF132-81E7-4177-8D2D-C0693188CF3A}" dt="2022-01-11T14:35:09.732" v="1671" actId="20577"/>
          <ac:spMkLst>
            <pc:docMk/>
            <pc:sldMk cId="622474959" sldId="306"/>
            <ac:spMk id="3" creationId="{9734A8BB-8C9F-4189-B589-57037E786FAA}"/>
          </ac:spMkLst>
        </pc:spChg>
      </pc:sldChg>
      <pc:sldChg chg="modSp mod">
        <pc:chgData name="Steve Shellhammer" userId="0e71f22d-ee3e-49c0-82ff-dbc290af8082" providerId="ADAL" clId="{EF7CF132-81E7-4177-8D2D-C0693188CF3A}" dt="2022-01-11T14:35:32.647" v="1687" actId="20577"/>
        <pc:sldMkLst>
          <pc:docMk/>
          <pc:sldMk cId="1997302967" sldId="307"/>
        </pc:sldMkLst>
        <pc:spChg chg="mod">
          <ac:chgData name="Steve Shellhammer" userId="0e71f22d-ee3e-49c0-82ff-dbc290af8082" providerId="ADAL" clId="{EF7CF132-81E7-4177-8D2D-C0693188CF3A}" dt="2022-01-06T22:18:26.127" v="1267" actId="20577"/>
          <ac:spMkLst>
            <pc:docMk/>
            <pc:sldMk cId="1997302967" sldId="307"/>
            <ac:spMk id="2" creationId="{E4B478FD-2085-4984-AC8C-E80031C9E08D}"/>
          </ac:spMkLst>
        </pc:spChg>
        <pc:spChg chg="mod">
          <ac:chgData name="Steve Shellhammer" userId="0e71f22d-ee3e-49c0-82ff-dbc290af8082" providerId="ADAL" clId="{EF7CF132-81E7-4177-8D2D-C0693188CF3A}" dt="2022-01-11T14:35:32.647" v="1687" actId="20577"/>
          <ac:spMkLst>
            <pc:docMk/>
            <pc:sldMk cId="1997302967" sldId="307"/>
            <ac:spMk id="3" creationId="{9A5276BF-EE70-4764-ADA7-712D0C09537F}"/>
          </ac:spMkLst>
        </pc:spChg>
      </pc:sldChg>
      <pc:sldChg chg="modSp mod">
        <pc:chgData name="Steve Shellhammer" userId="0e71f22d-ee3e-49c0-82ff-dbc290af8082" providerId="ADAL" clId="{EF7CF132-81E7-4177-8D2D-C0693188CF3A}" dt="2022-01-06T22:03:57.238" v="269" actId="1076"/>
        <pc:sldMkLst>
          <pc:docMk/>
          <pc:sldMk cId="4128314619" sldId="308"/>
        </pc:sldMkLst>
        <pc:spChg chg="mod">
          <ac:chgData name="Steve Shellhammer" userId="0e71f22d-ee3e-49c0-82ff-dbc290af8082" providerId="ADAL" clId="{EF7CF132-81E7-4177-8D2D-C0693188CF3A}" dt="2022-01-06T22:03:57.238" v="269" actId="1076"/>
          <ac:spMkLst>
            <pc:docMk/>
            <pc:sldMk cId="4128314619" sldId="308"/>
            <ac:spMk id="2" creationId="{47976F7E-5EDB-4C8F-8637-2943F13D670B}"/>
          </ac:spMkLst>
        </pc:spChg>
        <pc:spChg chg="mod">
          <ac:chgData name="Steve Shellhammer" userId="0e71f22d-ee3e-49c0-82ff-dbc290af8082" providerId="ADAL" clId="{EF7CF132-81E7-4177-8D2D-C0693188CF3A}" dt="2022-01-06T22:03:43.311" v="268" actId="20577"/>
          <ac:spMkLst>
            <pc:docMk/>
            <pc:sldMk cId="4128314619" sldId="308"/>
            <ac:spMk id="3" creationId="{8BBBC4AA-EA3F-44E3-87C3-BB61A4248108}"/>
          </ac:spMkLst>
        </pc:spChg>
      </pc:sldChg>
      <pc:sldChg chg="del">
        <pc:chgData name="Steve Shellhammer" userId="0e71f22d-ee3e-49c0-82ff-dbc290af8082" providerId="ADAL" clId="{EF7CF132-81E7-4177-8D2D-C0693188CF3A}" dt="2022-01-06T22:21:44.439" v="1524" actId="47"/>
        <pc:sldMkLst>
          <pc:docMk/>
          <pc:sldMk cId="3927078182" sldId="309"/>
        </pc:sldMkLst>
      </pc:sldChg>
      <pc:sldChg chg="modSp new mod">
        <pc:chgData name="Steve Shellhammer" userId="0e71f22d-ee3e-49c0-82ff-dbc290af8082" providerId="ADAL" clId="{EF7CF132-81E7-4177-8D2D-C0693188CF3A}" dt="2022-01-06T22:21:07.398" v="1519" actId="20577"/>
        <pc:sldMkLst>
          <pc:docMk/>
          <pc:sldMk cId="616439545" sldId="310"/>
        </pc:sldMkLst>
        <pc:spChg chg="mod">
          <ac:chgData name="Steve Shellhammer" userId="0e71f22d-ee3e-49c0-82ff-dbc290af8082" providerId="ADAL" clId="{EF7CF132-81E7-4177-8D2D-C0693188CF3A}" dt="2022-01-06T22:11:07.473" v="1210" actId="404"/>
          <ac:spMkLst>
            <pc:docMk/>
            <pc:sldMk cId="616439545" sldId="310"/>
            <ac:spMk id="2" creationId="{F33EDC30-B637-4E92-B383-3B44E1B4F929}"/>
          </ac:spMkLst>
        </pc:spChg>
        <pc:spChg chg="mod">
          <ac:chgData name="Steve Shellhammer" userId="0e71f22d-ee3e-49c0-82ff-dbc290af8082" providerId="ADAL" clId="{EF7CF132-81E7-4177-8D2D-C0693188CF3A}" dt="2022-01-06T22:21:07.398" v="1519" actId="20577"/>
          <ac:spMkLst>
            <pc:docMk/>
            <pc:sldMk cId="616439545" sldId="310"/>
            <ac:spMk id="3" creationId="{B3613093-EE31-47E3-BB25-262698C02D08}"/>
          </ac:spMkLst>
        </pc:spChg>
      </pc:sldChg>
      <pc:sldMasterChg chg="modSp mod">
        <pc:chgData name="Steve Shellhammer" userId="0e71f22d-ee3e-49c0-82ff-dbc290af8082" providerId="ADAL" clId="{EF7CF132-81E7-4177-8D2D-C0693188CF3A}" dt="2022-01-06T21:57:40.912" v="30" actId="20577"/>
        <pc:sldMasterMkLst>
          <pc:docMk/>
          <pc:sldMasterMk cId="0" sldId="2147483648"/>
        </pc:sldMasterMkLst>
        <pc:spChg chg="mod">
          <ac:chgData name="Steve Shellhammer" userId="0e71f22d-ee3e-49c0-82ff-dbc290af8082" providerId="ADAL" clId="{EF7CF132-81E7-4177-8D2D-C0693188CF3A}" dt="2022-01-06T21:57:40.912" v="30" actId="20577"/>
          <ac:spMkLst>
            <pc:docMk/>
            <pc:sldMasterMk cId="0" sldId="2147483648"/>
            <ac:spMk id="10" creationId="{00000000-0000-0000-0000-000000000000}"/>
          </ac:spMkLst>
        </pc:spChg>
      </pc:sldMasterChg>
    </pc:docChg>
  </pc:docChgLst>
  <pc:docChgLst>
    <pc:chgData name="Steve Shellhammer" userId="0e71f22d-ee3e-49c0-82ff-dbc290af8082" providerId="ADAL" clId="{B5489B1B-AF50-4F7D-9F0C-FDBA4DE11FDC}"/>
    <pc:docChg chg="custSel addSld modSld modMainMaster">
      <pc:chgData name="Steve Shellhammer" userId="0e71f22d-ee3e-49c0-82ff-dbc290af8082" providerId="ADAL" clId="{B5489B1B-AF50-4F7D-9F0C-FDBA4DE11FDC}" dt="2021-07-09T17:41:21.045" v="544" actId="115"/>
      <pc:docMkLst>
        <pc:docMk/>
      </pc:docMkLst>
      <pc:sldChg chg="modSp mod">
        <pc:chgData name="Steve Shellhammer" userId="0e71f22d-ee3e-49c0-82ff-dbc290af8082" providerId="ADAL" clId="{B5489B1B-AF50-4F7D-9F0C-FDBA4DE11FDC}" dt="2021-07-09T17:37:49.153" v="1" actId="20577"/>
        <pc:sldMkLst>
          <pc:docMk/>
          <pc:sldMk cId="0" sldId="256"/>
        </pc:sldMkLst>
        <pc:spChg chg="mod">
          <ac:chgData name="Steve Shellhammer" userId="0e71f22d-ee3e-49c0-82ff-dbc290af8082" providerId="ADAL" clId="{B5489B1B-AF50-4F7D-9F0C-FDBA4DE11FDC}" dt="2021-07-09T17:37:49.153" v="1" actId="20577"/>
          <ac:spMkLst>
            <pc:docMk/>
            <pc:sldMk cId="0" sldId="256"/>
            <ac:spMk id="3074" creationId="{00000000-0000-0000-0000-000000000000}"/>
          </ac:spMkLst>
        </pc:spChg>
      </pc:sldChg>
      <pc:sldChg chg="modSp new mod">
        <pc:chgData name="Steve Shellhammer" userId="0e71f22d-ee3e-49c0-82ff-dbc290af8082" providerId="ADAL" clId="{B5489B1B-AF50-4F7D-9F0C-FDBA4DE11FDC}" dt="2021-07-09T17:41:21.045" v="544" actId="115"/>
        <pc:sldMkLst>
          <pc:docMk/>
          <pc:sldMk cId="2429867212" sldId="305"/>
        </pc:sldMkLst>
        <pc:spChg chg="mod">
          <ac:chgData name="Steve Shellhammer" userId="0e71f22d-ee3e-49c0-82ff-dbc290af8082" providerId="ADAL" clId="{B5489B1B-AF50-4F7D-9F0C-FDBA4DE11FDC}" dt="2021-07-09T17:38:22.816" v="22" actId="20577"/>
          <ac:spMkLst>
            <pc:docMk/>
            <pc:sldMk cId="2429867212" sldId="305"/>
            <ac:spMk id="2" creationId="{501F7241-330F-4D1A-ADF1-B3CC7053AC0B}"/>
          </ac:spMkLst>
        </pc:spChg>
        <pc:spChg chg="mod">
          <ac:chgData name="Steve Shellhammer" userId="0e71f22d-ee3e-49c0-82ff-dbc290af8082" providerId="ADAL" clId="{B5489B1B-AF50-4F7D-9F0C-FDBA4DE11FDC}" dt="2021-07-09T17:41:21.045" v="544" actId="115"/>
          <ac:spMkLst>
            <pc:docMk/>
            <pc:sldMk cId="2429867212" sldId="305"/>
            <ac:spMk id="3" creationId="{E1CBCF5C-62F9-405C-8E8F-7836AB4F53D3}"/>
          </ac:spMkLst>
        </pc:spChg>
      </pc:sldChg>
      <pc:sldMasterChg chg="modSp mod">
        <pc:chgData name="Steve Shellhammer" userId="0e71f22d-ee3e-49c0-82ff-dbc290af8082" providerId="ADAL" clId="{B5489B1B-AF50-4F7D-9F0C-FDBA4DE11FDC}" dt="2021-07-09T17:38:00.338" v="3" actId="20577"/>
        <pc:sldMasterMkLst>
          <pc:docMk/>
          <pc:sldMasterMk cId="0" sldId="2147483648"/>
        </pc:sldMasterMkLst>
        <pc:spChg chg="mod">
          <ac:chgData name="Steve Shellhammer" userId="0e71f22d-ee3e-49c0-82ff-dbc290af8082" providerId="ADAL" clId="{B5489B1B-AF50-4F7D-9F0C-FDBA4DE11FDC}" dt="2021-07-09T17:38:00.338" v="3" actId="20577"/>
          <ac:spMkLst>
            <pc:docMk/>
            <pc:sldMasterMk cId="0" sldId="2147483648"/>
            <ac:spMk id="10" creationId="{00000000-0000-0000-0000-000000000000}"/>
          </ac:spMkLst>
        </pc:spChg>
      </pc:sldMaster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69EA1B8F-0BBD-465D-9B6D-D0CD3D206975}"/>
    <pc:docChg chg="modSld modMainMaster">
      <pc:chgData name="Steve Shellhammer" userId="0e71f22d-ee3e-49c0-82ff-dbc290af8082" providerId="ADAL" clId="{69EA1B8F-0BBD-465D-9B6D-D0CD3D206975}" dt="2021-03-03T20:39:57.258" v="51" actId="404"/>
      <pc:docMkLst>
        <pc:docMk/>
      </pc:docMkLst>
      <pc:sldChg chg="modSp mod">
        <pc:chgData name="Steve Shellhammer" userId="0e71f22d-ee3e-49c0-82ff-dbc290af8082" providerId="ADAL" clId="{69EA1B8F-0BBD-465D-9B6D-D0CD3D206975}" dt="2021-03-03T20:38:18.528" v="1" actId="20577"/>
        <pc:sldMkLst>
          <pc:docMk/>
          <pc:sldMk cId="0" sldId="256"/>
        </pc:sldMkLst>
        <pc:spChg chg="mod">
          <ac:chgData name="Steve Shellhammer" userId="0e71f22d-ee3e-49c0-82ff-dbc290af8082" providerId="ADAL" clId="{69EA1B8F-0BBD-465D-9B6D-D0CD3D206975}" dt="2021-03-03T20:38:18.528" v="1" actId="20577"/>
          <ac:spMkLst>
            <pc:docMk/>
            <pc:sldMk cId="0" sldId="256"/>
            <ac:spMk id="3074" creationId="{00000000-0000-0000-0000-000000000000}"/>
          </ac:spMkLst>
        </pc:spChg>
      </pc:sldChg>
      <pc:sldChg chg="modSp mod">
        <pc:chgData name="Steve Shellhammer" userId="0e71f22d-ee3e-49c0-82ff-dbc290af8082" providerId="ADAL" clId="{69EA1B8F-0BBD-465D-9B6D-D0CD3D206975}" dt="2021-03-03T20:39:57.258" v="51" actId="404"/>
        <pc:sldMkLst>
          <pc:docMk/>
          <pc:sldMk cId="1254697515" sldId="283"/>
        </pc:sldMkLst>
        <pc:spChg chg="mod">
          <ac:chgData name="Steve Shellhammer" userId="0e71f22d-ee3e-49c0-82ff-dbc290af8082" providerId="ADAL" clId="{69EA1B8F-0BBD-465D-9B6D-D0CD3D206975}" dt="2021-03-03T20:39:57.258" v="51" actId="404"/>
          <ac:spMkLst>
            <pc:docMk/>
            <pc:sldMk cId="1254697515" sldId="283"/>
            <ac:spMk id="3" creationId="{8E638090-E680-4193-9BF0-7AEB81DB0B05}"/>
          </ac:spMkLst>
        </pc:spChg>
      </pc:sldChg>
      <pc:sldMasterChg chg="modSp mod">
        <pc:chgData name="Steve Shellhammer" userId="0e71f22d-ee3e-49c0-82ff-dbc290af8082" providerId="ADAL" clId="{69EA1B8F-0BBD-465D-9B6D-D0CD3D206975}" dt="2021-03-03T20:38:37.693" v="3" actId="20577"/>
        <pc:sldMasterMkLst>
          <pc:docMk/>
          <pc:sldMasterMk cId="0" sldId="2147483648"/>
        </pc:sldMasterMkLst>
        <pc:spChg chg="mod">
          <ac:chgData name="Steve Shellhammer" userId="0e71f22d-ee3e-49c0-82ff-dbc290af8082" providerId="ADAL" clId="{69EA1B8F-0BBD-465D-9B6D-D0CD3D206975}" dt="2021-03-03T20:38:37.69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91E0643B-13AA-4A08-8693-5498FA2ABB7B}"/>
    <pc:docChg chg="undo custSel addSld modSld modMainMaster">
      <pc:chgData name="Steve Shellhammer" userId="0e71f22d-ee3e-49c0-82ff-dbc290af8082" providerId="ADAL" clId="{91E0643B-13AA-4A08-8693-5498FA2ABB7B}" dt="2022-03-07T20:13:26.940" v="355" actId="403"/>
      <pc:docMkLst>
        <pc:docMk/>
      </pc:docMkLst>
      <pc:sldChg chg="modSp mod">
        <pc:chgData name="Steve Shellhammer" userId="0e71f22d-ee3e-49c0-82ff-dbc290af8082" providerId="ADAL" clId="{91E0643B-13AA-4A08-8693-5498FA2ABB7B}" dt="2022-03-07T20:07:53.118" v="1" actId="20577"/>
        <pc:sldMkLst>
          <pc:docMk/>
          <pc:sldMk cId="0" sldId="256"/>
        </pc:sldMkLst>
        <pc:spChg chg="mod">
          <ac:chgData name="Steve Shellhammer" userId="0e71f22d-ee3e-49c0-82ff-dbc290af8082" providerId="ADAL" clId="{91E0643B-13AA-4A08-8693-5498FA2ABB7B}" dt="2022-03-07T20:07:53.118" v="1" actId="20577"/>
          <ac:spMkLst>
            <pc:docMk/>
            <pc:sldMk cId="0" sldId="256"/>
            <ac:spMk id="3074" creationId="{00000000-0000-0000-0000-000000000000}"/>
          </ac:spMkLst>
        </pc:spChg>
      </pc:sldChg>
      <pc:sldChg chg="modSp mod">
        <pc:chgData name="Steve Shellhammer" userId="0e71f22d-ee3e-49c0-82ff-dbc290af8082" providerId="ADAL" clId="{91E0643B-13AA-4A08-8693-5498FA2ABB7B}" dt="2022-03-07T20:13:19.321" v="354" actId="113"/>
        <pc:sldMkLst>
          <pc:docMk/>
          <pc:sldMk cId="2073173423" sldId="298"/>
        </pc:sldMkLst>
        <pc:spChg chg="mod">
          <ac:chgData name="Steve Shellhammer" userId="0e71f22d-ee3e-49c0-82ff-dbc290af8082" providerId="ADAL" clId="{91E0643B-13AA-4A08-8693-5498FA2ABB7B}" dt="2022-03-07T20:13:19.321" v="354" actId="113"/>
          <ac:spMkLst>
            <pc:docMk/>
            <pc:sldMk cId="2073173423" sldId="298"/>
            <ac:spMk id="3" creationId="{0879F695-B16A-4FC9-BD55-E2608AFB30AD}"/>
          </ac:spMkLst>
        </pc:spChg>
      </pc:sldChg>
      <pc:sldChg chg="modSp mod">
        <pc:chgData name="Steve Shellhammer" userId="0e71f22d-ee3e-49c0-82ff-dbc290af8082" providerId="ADAL" clId="{91E0643B-13AA-4A08-8693-5498FA2ABB7B}" dt="2022-03-07T20:12:02.803" v="249" actId="6549"/>
        <pc:sldMkLst>
          <pc:docMk/>
          <pc:sldMk cId="616439545" sldId="310"/>
        </pc:sldMkLst>
        <pc:spChg chg="mod">
          <ac:chgData name="Steve Shellhammer" userId="0e71f22d-ee3e-49c0-82ff-dbc290af8082" providerId="ADAL" clId="{91E0643B-13AA-4A08-8693-5498FA2ABB7B}" dt="2022-03-07T20:11:51.021" v="229" actId="14100"/>
          <ac:spMkLst>
            <pc:docMk/>
            <pc:sldMk cId="616439545" sldId="310"/>
            <ac:spMk id="2" creationId="{F33EDC30-B637-4E92-B383-3B44E1B4F929}"/>
          </ac:spMkLst>
        </pc:spChg>
        <pc:spChg chg="mod">
          <ac:chgData name="Steve Shellhammer" userId="0e71f22d-ee3e-49c0-82ff-dbc290af8082" providerId="ADAL" clId="{91E0643B-13AA-4A08-8693-5498FA2ABB7B}" dt="2022-03-07T20:12:02.803" v="249" actId="6549"/>
          <ac:spMkLst>
            <pc:docMk/>
            <pc:sldMk cId="616439545" sldId="310"/>
            <ac:spMk id="3" creationId="{B3613093-EE31-47E3-BB25-262698C02D08}"/>
          </ac:spMkLst>
        </pc:spChg>
      </pc:sldChg>
      <pc:sldChg chg="modSp mod">
        <pc:chgData name="Steve Shellhammer" userId="0e71f22d-ee3e-49c0-82ff-dbc290af8082" providerId="ADAL" clId="{91E0643B-13AA-4A08-8693-5498FA2ABB7B}" dt="2022-03-07T20:13:26.940" v="355" actId="403"/>
        <pc:sldMkLst>
          <pc:docMk/>
          <pc:sldMk cId="562364498" sldId="311"/>
        </pc:sldMkLst>
        <pc:spChg chg="mod">
          <ac:chgData name="Steve Shellhammer" userId="0e71f22d-ee3e-49c0-82ff-dbc290af8082" providerId="ADAL" clId="{91E0643B-13AA-4A08-8693-5498FA2ABB7B}" dt="2022-03-07T20:13:26.940" v="355" actId="403"/>
          <ac:spMkLst>
            <pc:docMk/>
            <pc:sldMk cId="562364498" sldId="311"/>
            <ac:spMk id="2" creationId="{3C4DC7AD-971D-4FEA-BDDB-4760DCCAE3D0}"/>
          </ac:spMkLst>
        </pc:spChg>
      </pc:sldChg>
      <pc:sldChg chg="modSp new mod">
        <pc:chgData name="Steve Shellhammer" userId="0e71f22d-ee3e-49c0-82ff-dbc290af8082" providerId="ADAL" clId="{91E0643B-13AA-4A08-8693-5498FA2ABB7B}" dt="2022-03-07T20:11:32.960" v="212" actId="255"/>
        <pc:sldMkLst>
          <pc:docMk/>
          <pc:sldMk cId="4118131411" sldId="312"/>
        </pc:sldMkLst>
        <pc:spChg chg="mod">
          <ac:chgData name="Steve Shellhammer" userId="0e71f22d-ee3e-49c0-82ff-dbc290af8082" providerId="ADAL" clId="{91E0643B-13AA-4A08-8693-5498FA2ABB7B}" dt="2022-03-07T20:11:10.849" v="171" actId="14100"/>
          <ac:spMkLst>
            <pc:docMk/>
            <pc:sldMk cId="4118131411" sldId="312"/>
            <ac:spMk id="2" creationId="{BE4738AA-747F-45C1-BCCE-7413B1B385F0}"/>
          </ac:spMkLst>
        </pc:spChg>
        <pc:spChg chg="mod">
          <ac:chgData name="Steve Shellhammer" userId="0e71f22d-ee3e-49c0-82ff-dbc290af8082" providerId="ADAL" clId="{91E0643B-13AA-4A08-8693-5498FA2ABB7B}" dt="2022-03-07T20:11:32.960" v="212" actId="255"/>
          <ac:spMkLst>
            <pc:docMk/>
            <pc:sldMk cId="4118131411" sldId="312"/>
            <ac:spMk id="3" creationId="{0A064B9E-F5CF-44F1-8A1E-5F2B15AD3017}"/>
          </ac:spMkLst>
        </pc:spChg>
      </pc:sldChg>
      <pc:sldMasterChg chg="modSp mod">
        <pc:chgData name="Steve Shellhammer" userId="0e71f22d-ee3e-49c0-82ff-dbc290af8082" providerId="ADAL" clId="{91E0643B-13AA-4A08-8693-5498FA2ABB7B}" dt="2022-03-07T20:08:01.454" v="3" actId="20577"/>
        <pc:sldMasterMkLst>
          <pc:docMk/>
          <pc:sldMasterMk cId="0" sldId="2147483648"/>
        </pc:sldMasterMkLst>
        <pc:spChg chg="mod">
          <ac:chgData name="Steve Shellhammer" userId="0e71f22d-ee3e-49c0-82ff-dbc290af8082" providerId="ADAL" clId="{91E0643B-13AA-4A08-8693-5498FA2ABB7B}" dt="2022-03-07T20:08:01.454" v="3"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845C988C-AB96-4B16-BFD6-DE82FD802519}"/>
    <pc:docChg chg="undo custSel delSld modSld modMainMaster">
      <pc:chgData name="Steve Shellhammer" userId="0e71f22d-ee3e-49c0-82ff-dbc290af8082" providerId="ADAL" clId="{845C988C-AB96-4B16-BFD6-DE82FD802519}" dt="2022-02-24T17:58:02.428" v="737" actId="20577"/>
      <pc:docMkLst>
        <pc:docMk/>
      </pc:docMkLst>
      <pc:sldChg chg="modSp mod">
        <pc:chgData name="Steve Shellhammer" userId="0e71f22d-ee3e-49c0-82ff-dbc290af8082" providerId="ADAL" clId="{845C988C-AB96-4B16-BFD6-DE82FD802519}" dt="2022-02-24T17:55:03.564" v="722" actId="20577"/>
        <pc:sldMkLst>
          <pc:docMk/>
          <pc:sldMk cId="0" sldId="256"/>
        </pc:sldMkLst>
        <pc:spChg chg="mod">
          <ac:chgData name="Steve Shellhammer" userId="0e71f22d-ee3e-49c0-82ff-dbc290af8082" providerId="ADAL" clId="{845C988C-AB96-4B16-BFD6-DE82FD802519}" dt="2022-02-23T17:19:08.992" v="10" actId="20577"/>
          <ac:spMkLst>
            <pc:docMk/>
            <pc:sldMk cId="0" sldId="256"/>
            <ac:spMk id="3073" creationId="{00000000-0000-0000-0000-000000000000}"/>
          </ac:spMkLst>
        </pc:spChg>
        <pc:spChg chg="mod">
          <ac:chgData name="Steve Shellhammer" userId="0e71f22d-ee3e-49c0-82ff-dbc290af8082" providerId="ADAL" clId="{845C988C-AB96-4B16-BFD6-DE82FD802519}" dt="2022-02-24T17:55:03.564" v="722" actId="20577"/>
          <ac:spMkLst>
            <pc:docMk/>
            <pc:sldMk cId="0" sldId="256"/>
            <ac:spMk id="3074" creationId="{00000000-0000-0000-0000-000000000000}"/>
          </ac:spMkLst>
        </pc:spChg>
      </pc:sldChg>
      <pc:sldChg chg="modSp mod">
        <pc:chgData name="Steve Shellhammer" userId="0e71f22d-ee3e-49c0-82ff-dbc290af8082" providerId="ADAL" clId="{845C988C-AB96-4B16-BFD6-DE82FD802519}" dt="2022-02-24T17:57:06.558" v="733" actId="255"/>
        <pc:sldMkLst>
          <pc:docMk/>
          <pc:sldMk cId="2073173423" sldId="298"/>
        </pc:sldMkLst>
        <pc:spChg chg="mod">
          <ac:chgData name="Steve Shellhammer" userId="0e71f22d-ee3e-49c0-82ff-dbc290af8082" providerId="ADAL" clId="{845C988C-AB96-4B16-BFD6-DE82FD802519}" dt="2022-02-24T17:57:06.558" v="733" actId="255"/>
          <ac:spMkLst>
            <pc:docMk/>
            <pc:sldMk cId="2073173423" sldId="298"/>
            <ac:spMk id="2" creationId="{6BDE5E84-55F9-4669-95B1-3F9646890394}"/>
          </ac:spMkLst>
        </pc:spChg>
        <pc:spChg chg="mod">
          <ac:chgData name="Steve Shellhammer" userId="0e71f22d-ee3e-49c0-82ff-dbc290af8082" providerId="ADAL" clId="{845C988C-AB96-4B16-BFD6-DE82FD802519}" dt="2022-02-23T17:33:53.549" v="706" actId="14100"/>
          <ac:spMkLst>
            <pc:docMk/>
            <pc:sldMk cId="2073173423" sldId="298"/>
            <ac:spMk id="3" creationId="{0879F695-B16A-4FC9-BD55-E2608AFB30AD}"/>
          </ac:spMkLst>
        </pc:spChg>
      </pc:sldChg>
      <pc:sldChg chg="addSp delSp modSp mod">
        <pc:chgData name="Steve Shellhammer" userId="0e71f22d-ee3e-49c0-82ff-dbc290af8082" providerId="ADAL" clId="{845C988C-AB96-4B16-BFD6-DE82FD802519}" dt="2022-02-23T17:35:14.746" v="714" actId="1076"/>
        <pc:sldMkLst>
          <pc:docMk/>
          <pc:sldMk cId="693098657" sldId="304"/>
        </pc:sldMkLst>
        <pc:spChg chg="add del">
          <ac:chgData name="Steve Shellhammer" userId="0e71f22d-ee3e-49c0-82ff-dbc290af8082" providerId="ADAL" clId="{845C988C-AB96-4B16-BFD6-DE82FD802519}" dt="2022-02-23T17:34:26.982" v="709" actId="22"/>
          <ac:spMkLst>
            <pc:docMk/>
            <pc:sldMk cId="693098657" sldId="304"/>
            <ac:spMk id="8" creationId="{C8179E09-5BE3-466C-BDD8-F2681FE1F367}"/>
          </ac:spMkLst>
        </pc:spChg>
        <pc:picChg chg="del">
          <ac:chgData name="Steve Shellhammer" userId="0e71f22d-ee3e-49c0-82ff-dbc290af8082" providerId="ADAL" clId="{845C988C-AB96-4B16-BFD6-DE82FD802519}" dt="2022-02-23T17:34:05.246" v="707" actId="478"/>
          <ac:picMkLst>
            <pc:docMk/>
            <pc:sldMk cId="693098657" sldId="304"/>
            <ac:picMk id="3" creationId="{44AF81FC-5CBB-4EC0-BF2A-70D3E899008C}"/>
          </ac:picMkLst>
        </pc:picChg>
        <pc:picChg chg="del">
          <ac:chgData name="Steve Shellhammer" userId="0e71f22d-ee3e-49c0-82ff-dbc290af8082" providerId="ADAL" clId="{845C988C-AB96-4B16-BFD6-DE82FD802519}" dt="2022-02-23T17:34:39.146" v="710"/>
          <ac:picMkLst>
            <pc:docMk/>
            <pc:sldMk cId="693098657" sldId="304"/>
            <ac:picMk id="9" creationId="{2BFB3556-7F08-4C11-A6D9-69BBB1557F35}"/>
          </ac:picMkLst>
        </pc:picChg>
        <pc:picChg chg="mod">
          <ac:chgData name="Steve Shellhammer" userId="0e71f22d-ee3e-49c0-82ff-dbc290af8082" providerId="ADAL" clId="{845C988C-AB96-4B16-BFD6-DE82FD802519}" dt="2022-02-23T17:35:14.746" v="714" actId="1076"/>
          <ac:picMkLst>
            <pc:docMk/>
            <pc:sldMk cId="693098657" sldId="304"/>
            <ac:picMk id="10" creationId="{987C2535-A95B-4B5B-8275-C0570247CCF9}"/>
          </ac:picMkLst>
        </pc:picChg>
      </pc:sldChg>
      <pc:sldChg chg="del">
        <pc:chgData name="Steve Shellhammer" userId="0e71f22d-ee3e-49c0-82ff-dbc290af8082" providerId="ADAL" clId="{845C988C-AB96-4B16-BFD6-DE82FD802519}" dt="2022-02-23T17:21:27.106" v="17" actId="47"/>
        <pc:sldMkLst>
          <pc:docMk/>
          <pc:sldMk cId="2684011041" sldId="305"/>
        </pc:sldMkLst>
      </pc:sldChg>
      <pc:sldChg chg="del">
        <pc:chgData name="Steve Shellhammer" userId="0e71f22d-ee3e-49c0-82ff-dbc290af8082" providerId="ADAL" clId="{845C988C-AB96-4B16-BFD6-DE82FD802519}" dt="2022-02-23T17:26:44.676" v="340" actId="47"/>
        <pc:sldMkLst>
          <pc:docMk/>
          <pc:sldMk cId="622474959" sldId="306"/>
        </pc:sldMkLst>
      </pc:sldChg>
      <pc:sldChg chg="del">
        <pc:chgData name="Steve Shellhammer" userId="0e71f22d-ee3e-49c0-82ff-dbc290af8082" providerId="ADAL" clId="{845C988C-AB96-4B16-BFD6-DE82FD802519}" dt="2022-02-23T17:27:04.654" v="342" actId="47"/>
        <pc:sldMkLst>
          <pc:docMk/>
          <pc:sldMk cId="1997302967" sldId="307"/>
        </pc:sldMkLst>
      </pc:sldChg>
      <pc:sldChg chg="modSp mod">
        <pc:chgData name="Steve Shellhammer" userId="0e71f22d-ee3e-49c0-82ff-dbc290af8082" providerId="ADAL" clId="{845C988C-AB96-4B16-BFD6-DE82FD802519}" dt="2022-02-24T17:55:39.713" v="732" actId="20577"/>
        <pc:sldMkLst>
          <pc:docMk/>
          <pc:sldMk cId="4128314619" sldId="308"/>
        </pc:sldMkLst>
        <pc:spChg chg="mod">
          <ac:chgData name="Steve Shellhammer" userId="0e71f22d-ee3e-49c0-82ff-dbc290af8082" providerId="ADAL" clId="{845C988C-AB96-4B16-BFD6-DE82FD802519}" dt="2022-02-24T17:55:24.828" v="729" actId="20577"/>
          <ac:spMkLst>
            <pc:docMk/>
            <pc:sldMk cId="4128314619" sldId="308"/>
            <ac:spMk id="2" creationId="{47976F7E-5EDB-4C8F-8637-2943F13D670B}"/>
          </ac:spMkLst>
        </pc:spChg>
        <pc:spChg chg="mod">
          <ac:chgData name="Steve Shellhammer" userId="0e71f22d-ee3e-49c0-82ff-dbc290af8082" providerId="ADAL" clId="{845C988C-AB96-4B16-BFD6-DE82FD802519}" dt="2022-02-24T17:55:39.713" v="732" actId="20577"/>
          <ac:spMkLst>
            <pc:docMk/>
            <pc:sldMk cId="4128314619" sldId="308"/>
            <ac:spMk id="3" creationId="{8BBBC4AA-EA3F-44E3-87C3-BB61A4248108}"/>
          </ac:spMkLst>
        </pc:spChg>
      </pc:sldChg>
      <pc:sldChg chg="modSp mod">
        <pc:chgData name="Steve Shellhammer" userId="0e71f22d-ee3e-49c0-82ff-dbc290af8082" providerId="ADAL" clId="{845C988C-AB96-4B16-BFD6-DE82FD802519}" dt="2022-02-23T17:35:33.140" v="716" actId="20577"/>
        <pc:sldMkLst>
          <pc:docMk/>
          <pc:sldMk cId="616439545" sldId="310"/>
        </pc:sldMkLst>
        <pc:spChg chg="mod">
          <ac:chgData name="Steve Shellhammer" userId="0e71f22d-ee3e-49c0-82ff-dbc290af8082" providerId="ADAL" clId="{845C988C-AB96-4B16-BFD6-DE82FD802519}" dt="2022-02-23T17:35:33.140" v="716" actId="20577"/>
          <ac:spMkLst>
            <pc:docMk/>
            <pc:sldMk cId="616439545" sldId="310"/>
            <ac:spMk id="3" creationId="{B3613093-EE31-47E3-BB25-262698C02D08}"/>
          </ac:spMkLst>
        </pc:spChg>
      </pc:sldChg>
      <pc:sldChg chg="del">
        <pc:chgData name="Steve Shellhammer" userId="0e71f22d-ee3e-49c0-82ff-dbc290af8082" providerId="ADAL" clId="{845C988C-AB96-4B16-BFD6-DE82FD802519}" dt="2022-02-23T17:26:57.299" v="341" actId="47"/>
        <pc:sldMkLst>
          <pc:docMk/>
          <pc:sldMk cId="511721443" sldId="311"/>
        </pc:sldMkLst>
      </pc:sldChg>
      <pc:sldMasterChg chg="modSp mod">
        <pc:chgData name="Steve Shellhammer" userId="0e71f22d-ee3e-49c0-82ff-dbc290af8082" providerId="ADAL" clId="{845C988C-AB96-4B16-BFD6-DE82FD802519}" dt="2022-02-24T17:58:02.428" v="737" actId="20577"/>
        <pc:sldMasterMkLst>
          <pc:docMk/>
          <pc:sldMasterMk cId="0" sldId="2147483648"/>
        </pc:sldMasterMkLst>
        <pc:spChg chg="mod">
          <ac:chgData name="Steve Shellhammer" userId="0e71f22d-ee3e-49c0-82ff-dbc290af8082" providerId="ADAL" clId="{845C988C-AB96-4B16-BFD6-DE82FD802519}" dt="2022-02-24T17:58:02.428" v="737"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FA9D6A54-BC9D-44F5-ACA6-A0A91A1E1CCC}"/>
    <pc:docChg chg="addSld modSld modMainMaster">
      <pc:chgData name="Steve Shellhammer" userId="0e71f22d-ee3e-49c0-82ff-dbc290af8082" providerId="ADAL" clId="{FA9D6A54-BC9D-44F5-ACA6-A0A91A1E1CCC}" dt="2022-03-05T00:46:43.061" v="59" actId="113"/>
      <pc:docMkLst>
        <pc:docMk/>
      </pc:docMkLst>
      <pc:sldChg chg="modSp mod">
        <pc:chgData name="Steve Shellhammer" userId="0e71f22d-ee3e-49c0-82ff-dbc290af8082" providerId="ADAL" clId="{FA9D6A54-BC9D-44F5-ACA6-A0A91A1E1CCC}" dt="2022-03-04T22:35:25.815" v="5" actId="20577"/>
        <pc:sldMkLst>
          <pc:docMk/>
          <pc:sldMk cId="0" sldId="256"/>
        </pc:sldMkLst>
        <pc:spChg chg="mod">
          <ac:chgData name="Steve Shellhammer" userId="0e71f22d-ee3e-49c0-82ff-dbc290af8082" providerId="ADAL" clId="{FA9D6A54-BC9D-44F5-ACA6-A0A91A1E1CCC}" dt="2022-03-04T22:35:25.815" v="5" actId="20577"/>
          <ac:spMkLst>
            <pc:docMk/>
            <pc:sldMk cId="0" sldId="256"/>
            <ac:spMk id="3074" creationId="{00000000-0000-0000-0000-000000000000}"/>
          </ac:spMkLst>
        </pc:spChg>
      </pc:sldChg>
      <pc:sldChg chg="modSp new mod">
        <pc:chgData name="Steve Shellhammer" userId="0e71f22d-ee3e-49c0-82ff-dbc290af8082" providerId="ADAL" clId="{FA9D6A54-BC9D-44F5-ACA6-A0A91A1E1CCC}" dt="2022-03-05T00:46:43.061" v="59" actId="113"/>
        <pc:sldMkLst>
          <pc:docMk/>
          <pc:sldMk cId="562364498" sldId="311"/>
        </pc:sldMkLst>
        <pc:spChg chg="mod">
          <ac:chgData name="Steve Shellhammer" userId="0e71f22d-ee3e-49c0-82ff-dbc290af8082" providerId="ADAL" clId="{FA9D6A54-BC9D-44F5-ACA6-A0A91A1E1CCC}" dt="2022-03-05T00:46:30.316" v="57" actId="6549"/>
          <ac:spMkLst>
            <pc:docMk/>
            <pc:sldMk cId="562364498" sldId="311"/>
            <ac:spMk id="2" creationId="{3C4DC7AD-971D-4FEA-BDDB-4760DCCAE3D0}"/>
          </ac:spMkLst>
        </pc:spChg>
        <pc:spChg chg="mod">
          <ac:chgData name="Steve Shellhammer" userId="0e71f22d-ee3e-49c0-82ff-dbc290af8082" providerId="ADAL" clId="{FA9D6A54-BC9D-44F5-ACA6-A0A91A1E1CCC}" dt="2022-03-05T00:46:43.061" v="59" actId="113"/>
          <ac:spMkLst>
            <pc:docMk/>
            <pc:sldMk cId="562364498" sldId="311"/>
            <ac:spMk id="3" creationId="{39E660B8-A1D6-43E6-9838-85E7597CC66C}"/>
          </ac:spMkLst>
        </pc:spChg>
      </pc:sldChg>
      <pc:sldMasterChg chg="modSp mod">
        <pc:chgData name="Steve Shellhammer" userId="0e71f22d-ee3e-49c0-82ff-dbc290af8082" providerId="ADAL" clId="{FA9D6A54-BC9D-44F5-ACA6-A0A91A1E1CCC}" dt="2022-03-04T22:35:16.535" v="1" actId="20577"/>
        <pc:sldMasterMkLst>
          <pc:docMk/>
          <pc:sldMasterMk cId="0" sldId="2147483648"/>
        </pc:sldMasterMkLst>
        <pc:spChg chg="mod">
          <ac:chgData name="Steve Shellhammer" userId="0e71f22d-ee3e-49c0-82ff-dbc290af8082" providerId="ADAL" clId="{FA9D6A54-BC9D-44F5-ACA6-A0A91A1E1CCC}" dt="2022-03-04T22:35:16.53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6A5FC8CE-796F-48DB-896A-D985FD2D8269}"/>
    <pc:docChg chg="custSel addSld modSld modMainMaster">
      <pc:chgData name="Steve Shellhammer" userId="0e71f22d-ee3e-49c0-82ff-dbc290af8082" providerId="ADAL" clId="{6A5FC8CE-796F-48DB-896A-D985FD2D8269}" dt="2022-07-11T18:16:24.297" v="347" actId="404"/>
      <pc:docMkLst>
        <pc:docMk/>
      </pc:docMkLst>
      <pc:sldChg chg="modSp mod">
        <pc:chgData name="Steve Shellhammer" userId="0e71f22d-ee3e-49c0-82ff-dbc290af8082" providerId="ADAL" clId="{6A5FC8CE-796F-48DB-896A-D985FD2D8269}" dt="2022-07-11T18:10:15.026" v="1" actId="20577"/>
        <pc:sldMkLst>
          <pc:docMk/>
          <pc:sldMk cId="0" sldId="256"/>
        </pc:sldMkLst>
        <pc:spChg chg="mod">
          <ac:chgData name="Steve Shellhammer" userId="0e71f22d-ee3e-49c0-82ff-dbc290af8082" providerId="ADAL" clId="{6A5FC8CE-796F-48DB-896A-D985FD2D8269}" dt="2022-07-11T18:10:15.026" v="1" actId="20577"/>
          <ac:spMkLst>
            <pc:docMk/>
            <pc:sldMk cId="0" sldId="256"/>
            <ac:spMk id="3074" creationId="{00000000-0000-0000-0000-000000000000}"/>
          </ac:spMkLst>
        </pc:spChg>
      </pc:sldChg>
      <pc:sldChg chg="modSp new mod">
        <pc:chgData name="Steve Shellhammer" userId="0e71f22d-ee3e-49c0-82ff-dbc290af8082" providerId="ADAL" clId="{6A5FC8CE-796F-48DB-896A-D985FD2D8269}" dt="2022-07-11T18:16:24.297" v="347" actId="404"/>
        <pc:sldMkLst>
          <pc:docMk/>
          <pc:sldMk cId="819465354" sldId="311"/>
        </pc:sldMkLst>
        <pc:spChg chg="mod">
          <ac:chgData name="Steve Shellhammer" userId="0e71f22d-ee3e-49c0-82ff-dbc290af8082" providerId="ADAL" clId="{6A5FC8CE-796F-48DB-896A-D985FD2D8269}" dt="2022-07-11T18:15:33.136" v="318" actId="1076"/>
          <ac:spMkLst>
            <pc:docMk/>
            <pc:sldMk cId="819465354" sldId="311"/>
            <ac:spMk id="2" creationId="{2C59E70A-524D-9F43-0311-58B58568CBA3}"/>
          </ac:spMkLst>
        </pc:spChg>
        <pc:spChg chg="mod">
          <ac:chgData name="Steve Shellhammer" userId="0e71f22d-ee3e-49c0-82ff-dbc290af8082" providerId="ADAL" clId="{6A5FC8CE-796F-48DB-896A-D985FD2D8269}" dt="2022-07-11T18:16:24.297" v="347" actId="404"/>
          <ac:spMkLst>
            <pc:docMk/>
            <pc:sldMk cId="819465354" sldId="311"/>
            <ac:spMk id="3" creationId="{2A06370B-254F-D414-C0A0-41EC0C92EF74}"/>
          </ac:spMkLst>
        </pc:spChg>
      </pc:sldChg>
      <pc:sldMasterChg chg="modSp mod">
        <pc:chgData name="Steve Shellhammer" userId="0e71f22d-ee3e-49c0-82ff-dbc290af8082" providerId="ADAL" clId="{6A5FC8CE-796F-48DB-896A-D985FD2D8269}" dt="2022-07-11T18:10:25.632" v="3" actId="20577"/>
        <pc:sldMasterMkLst>
          <pc:docMk/>
          <pc:sldMasterMk cId="0" sldId="2147483648"/>
        </pc:sldMasterMkLst>
        <pc:spChg chg="mod">
          <ac:chgData name="Steve Shellhammer" userId="0e71f22d-ee3e-49c0-82ff-dbc290af8082" providerId="ADAL" clId="{6A5FC8CE-796F-48DB-896A-D985FD2D8269}" dt="2022-07-11T18:10:25.632" v="3"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2E250C37-D503-411B-93BC-39ED9C3C9B2F}"/>
    <pc:docChg chg="custSel addSld delSld modSld modMainMaster">
      <pc:chgData name="Steve Shellhammer" userId="0e71f22d-ee3e-49c0-82ff-dbc290af8082" providerId="ADAL" clId="{2E250C37-D503-411B-93BC-39ED9C3C9B2F}" dt="2021-07-02T22:58:43.662" v="1304" actId="1076"/>
      <pc:docMkLst>
        <pc:docMk/>
      </pc:docMkLst>
      <pc:sldChg chg="modSp mod">
        <pc:chgData name="Steve Shellhammer" userId="0e71f22d-ee3e-49c0-82ff-dbc290af8082" providerId="ADAL" clId="{2E250C37-D503-411B-93BC-39ED9C3C9B2F}" dt="2021-07-02T22:43:15.557" v="297" actId="20577"/>
        <pc:sldMkLst>
          <pc:docMk/>
          <pc:sldMk cId="0" sldId="256"/>
        </pc:sldMkLst>
        <pc:spChg chg="mod">
          <ac:chgData name="Steve Shellhammer" userId="0e71f22d-ee3e-49c0-82ff-dbc290af8082" providerId="ADAL" clId="{2E250C37-D503-411B-93BC-39ED9C3C9B2F}" dt="2021-07-02T22:43:15.557" v="297" actId="20577"/>
          <ac:spMkLst>
            <pc:docMk/>
            <pc:sldMk cId="0" sldId="256"/>
            <ac:spMk id="3073" creationId="{00000000-0000-0000-0000-000000000000}"/>
          </ac:spMkLst>
        </pc:spChg>
        <pc:spChg chg="mod">
          <ac:chgData name="Steve Shellhammer" userId="0e71f22d-ee3e-49c0-82ff-dbc290af8082" providerId="ADAL" clId="{2E250C37-D503-411B-93BC-39ED9C3C9B2F}" dt="2021-07-02T22:37:41.253" v="3" actId="20577"/>
          <ac:spMkLst>
            <pc:docMk/>
            <pc:sldMk cId="0" sldId="256"/>
            <ac:spMk id="3074" creationId="{00000000-0000-0000-0000-000000000000}"/>
          </ac:spMkLst>
        </pc:spChg>
      </pc:sldChg>
      <pc:sldChg chg="modSp mod">
        <pc:chgData name="Steve Shellhammer" userId="0e71f22d-ee3e-49c0-82ff-dbc290af8082" providerId="ADAL" clId="{2E250C37-D503-411B-93BC-39ED9C3C9B2F}" dt="2021-07-02T22:39:26.407" v="60" actId="20577"/>
        <pc:sldMkLst>
          <pc:docMk/>
          <pc:sldMk cId="3731895628" sldId="264"/>
        </pc:sldMkLst>
        <pc:spChg chg="mod">
          <ac:chgData name="Steve Shellhammer" userId="0e71f22d-ee3e-49c0-82ff-dbc290af8082" providerId="ADAL" clId="{2E250C37-D503-411B-93BC-39ED9C3C9B2F}" dt="2021-07-02T22:39:26.407" v="60" actId="20577"/>
          <ac:spMkLst>
            <pc:docMk/>
            <pc:sldMk cId="3731895628" sldId="264"/>
            <ac:spMk id="3" creationId="{00000000-0000-0000-0000-000000000000}"/>
          </ac:spMkLst>
        </pc:spChg>
      </pc:sldChg>
      <pc:sldChg chg="del">
        <pc:chgData name="Steve Shellhammer" userId="0e71f22d-ee3e-49c0-82ff-dbc290af8082" providerId="ADAL" clId="{2E250C37-D503-411B-93BC-39ED9C3C9B2F}" dt="2021-07-02T22:50:08.745" v="584" actId="47"/>
        <pc:sldMkLst>
          <pc:docMk/>
          <pc:sldMk cId="1254697515" sldId="283"/>
        </pc:sldMkLst>
      </pc:sldChg>
      <pc:sldChg chg="modSp mod">
        <pc:chgData name="Steve Shellhammer" userId="0e71f22d-ee3e-49c0-82ff-dbc290af8082" providerId="ADAL" clId="{2E250C37-D503-411B-93BC-39ED9C3C9B2F}" dt="2021-07-02T22:39:01.205" v="56" actId="20577"/>
        <pc:sldMkLst>
          <pc:docMk/>
          <pc:sldMk cId="464714103" sldId="291"/>
        </pc:sldMkLst>
        <pc:spChg chg="mod">
          <ac:chgData name="Steve Shellhammer" userId="0e71f22d-ee3e-49c0-82ff-dbc290af8082" providerId="ADAL" clId="{2E250C37-D503-411B-93BC-39ED9C3C9B2F}" dt="2021-07-02T22:39:01.205" v="56" actId="20577"/>
          <ac:spMkLst>
            <pc:docMk/>
            <pc:sldMk cId="464714103" sldId="291"/>
            <ac:spMk id="3" creationId="{5FAF55C0-8AEA-453F-BC9C-2F8950711BC4}"/>
          </ac:spMkLst>
        </pc:spChg>
      </pc:sldChg>
      <pc:sldChg chg="addSp delSp modSp mod">
        <pc:chgData name="Steve Shellhammer" userId="0e71f22d-ee3e-49c0-82ff-dbc290af8082" providerId="ADAL" clId="{2E250C37-D503-411B-93BC-39ED9C3C9B2F}" dt="2021-07-02T22:57:12.769" v="1280" actId="115"/>
        <pc:sldMkLst>
          <pc:docMk/>
          <pc:sldMk cId="1762822898" sldId="293"/>
        </pc:sldMkLst>
        <pc:spChg chg="mod">
          <ac:chgData name="Steve Shellhammer" userId="0e71f22d-ee3e-49c0-82ff-dbc290af8082" providerId="ADAL" clId="{2E250C37-D503-411B-93BC-39ED9C3C9B2F}" dt="2021-07-02T22:42:04.712" v="289" actId="20577"/>
          <ac:spMkLst>
            <pc:docMk/>
            <pc:sldMk cId="1762822898" sldId="293"/>
            <ac:spMk id="2" creationId="{12A016C0-A576-4830-AA26-2B9BBEE37E5F}"/>
          </ac:spMkLst>
        </pc:spChg>
        <pc:spChg chg="del">
          <ac:chgData name="Steve Shellhammer" userId="0e71f22d-ee3e-49c0-82ff-dbc290af8082" providerId="ADAL" clId="{2E250C37-D503-411B-93BC-39ED9C3C9B2F}" dt="2021-07-02T22:39:43.976" v="61" actId="478"/>
          <ac:spMkLst>
            <pc:docMk/>
            <pc:sldMk cId="1762822898" sldId="293"/>
            <ac:spMk id="3" creationId="{A37BCEF0-6F11-463B-8039-DEDBBCA0781B}"/>
          </ac:spMkLst>
        </pc:spChg>
        <pc:spChg chg="add mod">
          <ac:chgData name="Steve Shellhammer" userId="0e71f22d-ee3e-49c0-82ff-dbc290af8082" providerId="ADAL" clId="{2E250C37-D503-411B-93BC-39ED9C3C9B2F}" dt="2021-07-02T22:57:12.769" v="1280" actId="115"/>
          <ac:spMkLst>
            <pc:docMk/>
            <pc:sldMk cId="1762822898" sldId="293"/>
            <ac:spMk id="8" creationId="{9B88BB43-AF59-405D-B1FD-63711652E35B}"/>
          </ac:spMkLst>
        </pc:spChg>
      </pc:sldChg>
      <pc:sldChg chg="del">
        <pc:chgData name="Steve Shellhammer" userId="0e71f22d-ee3e-49c0-82ff-dbc290af8082" providerId="ADAL" clId="{2E250C37-D503-411B-93BC-39ED9C3C9B2F}" dt="2021-07-02T22:56:55.850" v="1263" actId="47"/>
        <pc:sldMkLst>
          <pc:docMk/>
          <pc:sldMk cId="2745616321" sldId="295"/>
        </pc:sldMkLst>
      </pc:sldChg>
      <pc:sldChg chg="modSp mod">
        <pc:chgData name="Steve Shellhammer" userId="0e71f22d-ee3e-49c0-82ff-dbc290af8082" providerId="ADAL" clId="{2E250C37-D503-411B-93BC-39ED9C3C9B2F}" dt="2021-07-02T22:57:35.382" v="1289" actId="20577"/>
        <pc:sldMkLst>
          <pc:docMk/>
          <pc:sldMk cId="4090638326" sldId="296"/>
        </pc:sldMkLst>
        <pc:spChg chg="mod">
          <ac:chgData name="Steve Shellhammer" userId="0e71f22d-ee3e-49c0-82ff-dbc290af8082" providerId="ADAL" clId="{2E250C37-D503-411B-93BC-39ED9C3C9B2F}" dt="2021-07-02T22:57:35.382" v="1289" actId="20577"/>
          <ac:spMkLst>
            <pc:docMk/>
            <pc:sldMk cId="4090638326" sldId="296"/>
            <ac:spMk id="2" creationId="{27615141-828D-4897-9E49-77BF44EA5748}"/>
          </ac:spMkLst>
        </pc:spChg>
        <pc:spChg chg="mod">
          <ac:chgData name="Steve Shellhammer" userId="0e71f22d-ee3e-49c0-82ff-dbc290af8082" providerId="ADAL" clId="{2E250C37-D503-411B-93BC-39ED9C3C9B2F}" dt="2021-07-02T22:49:48.742" v="583" actId="20577"/>
          <ac:spMkLst>
            <pc:docMk/>
            <pc:sldMk cId="4090638326" sldId="296"/>
            <ac:spMk id="3" creationId="{B2871B69-C814-48EF-BA2E-7766A548A756}"/>
          </ac:spMkLst>
        </pc:spChg>
      </pc:sldChg>
      <pc:sldChg chg="del">
        <pc:chgData name="Steve Shellhammer" userId="0e71f22d-ee3e-49c0-82ff-dbc290af8082" providerId="ADAL" clId="{2E250C37-D503-411B-93BC-39ED9C3C9B2F}" dt="2021-07-02T22:42:16.840" v="290" actId="47"/>
        <pc:sldMkLst>
          <pc:docMk/>
          <pc:sldMk cId="703395828" sldId="297"/>
        </pc:sldMkLst>
      </pc:sldChg>
      <pc:sldChg chg="modSp mod">
        <pc:chgData name="Steve Shellhammer" userId="0e71f22d-ee3e-49c0-82ff-dbc290af8082" providerId="ADAL" clId="{2E250C37-D503-411B-93BC-39ED9C3C9B2F}" dt="2021-07-02T22:56:23.261" v="1259" actId="14100"/>
        <pc:sldMkLst>
          <pc:docMk/>
          <pc:sldMk cId="2073173423" sldId="298"/>
        </pc:sldMkLst>
        <pc:spChg chg="mod">
          <ac:chgData name="Steve Shellhammer" userId="0e71f22d-ee3e-49c0-82ff-dbc290af8082" providerId="ADAL" clId="{2E250C37-D503-411B-93BC-39ED9C3C9B2F}" dt="2021-07-02T22:56:23.261" v="1259" actId="14100"/>
          <ac:spMkLst>
            <pc:docMk/>
            <pc:sldMk cId="2073173423" sldId="298"/>
            <ac:spMk id="2" creationId="{6BDE5E84-55F9-4669-95B1-3F9646890394}"/>
          </ac:spMkLst>
        </pc:spChg>
        <pc:spChg chg="mod">
          <ac:chgData name="Steve Shellhammer" userId="0e71f22d-ee3e-49c0-82ff-dbc290af8082" providerId="ADAL" clId="{2E250C37-D503-411B-93BC-39ED9C3C9B2F}" dt="2021-07-02T22:56:19.874" v="1258" actId="14100"/>
          <ac:spMkLst>
            <pc:docMk/>
            <pc:sldMk cId="2073173423" sldId="298"/>
            <ac:spMk id="3" creationId="{0879F695-B16A-4FC9-BD55-E2608AFB30AD}"/>
          </ac:spMkLst>
        </pc:spChg>
      </pc:sldChg>
      <pc:sldChg chg="del">
        <pc:chgData name="Steve Shellhammer" userId="0e71f22d-ee3e-49c0-82ff-dbc290af8082" providerId="ADAL" clId="{2E250C37-D503-411B-93BC-39ED9C3C9B2F}" dt="2021-07-02T22:56:29.016" v="1260" actId="47"/>
        <pc:sldMkLst>
          <pc:docMk/>
          <pc:sldMk cId="1651079413" sldId="299"/>
        </pc:sldMkLst>
      </pc:sldChg>
      <pc:sldChg chg="del">
        <pc:chgData name="Steve Shellhammer" userId="0e71f22d-ee3e-49c0-82ff-dbc290af8082" providerId="ADAL" clId="{2E250C37-D503-411B-93BC-39ED9C3C9B2F}" dt="2021-07-02T22:50:23.624" v="585" actId="47"/>
        <pc:sldMkLst>
          <pc:docMk/>
          <pc:sldMk cId="4204649235" sldId="300"/>
        </pc:sldMkLst>
      </pc:sldChg>
      <pc:sldChg chg="del">
        <pc:chgData name="Steve Shellhammer" userId="0e71f22d-ee3e-49c0-82ff-dbc290af8082" providerId="ADAL" clId="{2E250C37-D503-411B-93BC-39ED9C3C9B2F}" dt="2021-07-02T22:56:52.841" v="1262" actId="47"/>
        <pc:sldMkLst>
          <pc:docMk/>
          <pc:sldMk cId="1598191875" sldId="301"/>
        </pc:sldMkLst>
      </pc:sldChg>
      <pc:sldChg chg="del">
        <pc:chgData name="Steve Shellhammer" userId="0e71f22d-ee3e-49c0-82ff-dbc290af8082" providerId="ADAL" clId="{2E250C37-D503-411B-93BC-39ED9C3C9B2F}" dt="2021-07-02T22:56:51.417" v="1261" actId="47"/>
        <pc:sldMkLst>
          <pc:docMk/>
          <pc:sldMk cId="3465603139" sldId="302"/>
        </pc:sldMkLst>
      </pc:sldChg>
      <pc:sldChg chg="modSp add mod">
        <pc:chgData name="Steve Shellhammer" userId="0e71f22d-ee3e-49c0-82ff-dbc290af8082" providerId="ADAL" clId="{2E250C37-D503-411B-93BC-39ED9C3C9B2F}" dt="2021-07-02T22:57:31.417" v="1285" actId="14100"/>
        <pc:sldMkLst>
          <pc:docMk/>
          <pc:sldMk cId="1059936791" sldId="303"/>
        </pc:sldMkLst>
        <pc:spChg chg="mod">
          <ac:chgData name="Steve Shellhammer" userId="0e71f22d-ee3e-49c0-82ff-dbc290af8082" providerId="ADAL" clId="{2E250C37-D503-411B-93BC-39ED9C3C9B2F}" dt="2021-07-02T22:57:31.417" v="1285" actId="14100"/>
          <ac:spMkLst>
            <pc:docMk/>
            <pc:sldMk cId="1059936791" sldId="303"/>
            <ac:spMk id="2" creationId="{27615141-828D-4897-9E49-77BF44EA5748}"/>
          </ac:spMkLst>
        </pc:spChg>
        <pc:spChg chg="mod">
          <ac:chgData name="Steve Shellhammer" userId="0e71f22d-ee3e-49c0-82ff-dbc290af8082" providerId="ADAL" clId="{2E250C37-D503-411B-93BC-39ED9C3C9B2F}" dt="2021-07-02T22:49:45.894" v="582" actId="20577"/>
          <ac:spMkLst>
            <pc:docMk/>
            <pc:sldMk cId="1059936791" sldId="303"/>
            <ac:spMk id="3" creationId="{B2871B69-C814-48EF-BA2E-7766A548A756}"/>
          </ac:spMkLst>
        </pc:spChg>
      </pc:sldChg>
      <pc:sldChg chg="add del">
        <pc:chgData name="Steve Shellhammer" userId="0e71f22d-ee3e-49c0-82ff-dbc290af8082" providerId="ADAL" clId="{2E250C37-D503-411B-93BC-39ED9C3C9B2F}" dt="2021-07-02T22:55:46.066" v="1250"/>
        <pc:sldMkLst>
          <pc:docMk/>
          <pc:sldMk cId="620458958" sldId="304"/>
        </pc:sldMkLst>
      </pc:sldChg>
      <pc:sldChg chg="delSp modSp new mod">
        <pc:chgData name="Steve Shellhammer" userId="0e71f22d-ee3e-49c0-82ff-dbc290af8082" providerId="ADAL" clId="{2E250C37-D503-411B-93BC-39ED9C3C9B2F}" dt="2021-07-02T22:58:43.662" v="1304" actId="1076"/>
        <pc:sldMkLst>
          <pc:docMk/>
          <pc:sldMk cId="693098657" sldId="304"/>
        </pc:sldMkLst>
        <pc:spChg chg="mod">
          <ac:chgData name="Steve Shellhammer" userId="0e71f22d-ee3e-49c0-82ff-dbc290af8082" providerId="ADAL" clId="{2E250C37-D503-411B-93BC-39ED9C3C9B2F}" dt="2021-07-02T22:57:59.863" v="1300" actId="20577"/>
          <ac:spMkLst>
            <pc:docMk/>
            <pc:sldMk cId="693098657" sldId="304"/>
            <ac:spMk id="2" creationId="{56815B67-333F-4136-B413-8BB853474209}"/>
          </ac:spMkLst>
        </pc:spChg>
        <pc:spChg chg="del">
          <ac:chgData name="Steve Shellhammer" userId="0e71f22d-ee3e-49c0-82ff-dbc290af8082" providerId="ADAL" clId="{2E250C37-D503-411B-93BC-39ED9C3C9B2F}" dt="2021-07-02T22:58:03.047" v="1301" actId="478"/>
          <ac:spMkLst>
            <pc:docMk/>
            <pc:sldMk cId="693098657" sldId="304"/>
            <ac:spMk id="3" creationId="{9A76C6BF-F3BD-4955-8B26-23EC39B65338}"/>
          </ac:spMkLst>
        </pc:spChg>
        <pc:picChg chg="mod">
          <ac:chgData name="Steve Shellhammer" userId="0e71f22d-ee3e-49c0-82ff-dbc290af8082" providerId="ADAL" clId="{2E250C37-D503-411B-93BC-39ED9C3C9B2F}" dt="2021-07-02T22:58:43.662" v="1304" actId="1076"/>
          <ac:picMkLst>
            <pc:docMk/>
            <pc:sldMk cId="693098657" sldId="304"/>
            <ac:picMk id="7" creationId="{46D20933-D54D-44A7-8D08-2F42E802A136}"/>
          </ac:picMkLst>
        </pc:picChg>
      </pc:sldChg>
      <pc:sldMasterChg chg="modSp mod">
        <pc:chgData name="Steve Shellhammer" userId="0e71f22d-ee3e-49c0-82ff-dbc290af8082" providerId="ADAL" clId="{2E250C37-D503-411B-93BC-39ED9C3C9B2F}" dt="2021-07-02T22:38:05.494" v="7" actId="20577"/>
        <pc:sldMasterMkLst>
          <pc:docMk/>
          <pc:sldMasterMk cId="0" sldId="2147483648"/>
        </pc:sldMasterMkLst>
        <pc:spChg chg="mod">
          <ac:chgData name="Steve Shellhammer" userId="0e71f22d-ee3e-49c0-82ff-dbc290af8082" providerId="ADAL" clId="{2E250C37-D503-411B-93BC-39ED9C3C9B2F}" dt="2021-07-02T22:38:05.494" v="7"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docChgLst>
    <pc:chgData name="Steve Shellhammer" userId="0e71f22d-ee3e-49c0-82ff-dbc290af8082" providerId="ADAL" clId="{41555B5B-1569-4528-BBD3-5290BF9F87DD}"/>
    <pc:docChg chg="custSel addSld delSld modSld modMainMaster">
      <pc:chgData name="Steve Shellhammer" userId="0e71f22d-ee3e-49c0-82ff-dbc290af8082" providerId="ADAL" clId="{41555B5B-1569-4528-BBD3-5290BF9F87DD}" dt="2021-09-01T21:43:30.737" v="319" actId="404"/>
      <pc:docMkLst>
        <pc:docMk/>
      </pc:docMkLst>
      <pc:sldChg chg="modSp mod">
        <pc:chgData name="Steve Shellhammer" userId="0e71f22d-ee3e-49c0-82ff-dbc290af8082" providerId="ADAL" clId="{41555B5B-1569-4528-BBD3-5290BF9F87DD}" dt="2021-09-01T21:17:53.811" v="22" actId="20577"/>
        <pc:sldMkLst>
          <pc:docMk/>
          <pc:sldMk cId="0" sldId="256"/>
        </pc:sldMkLst>
        <pc:spChg chg="mod">
          <ac:chgData name="Steve Shellhammer" userId="0e71f22d-ee3e-49c0-82ff-dbc290af8082" providerId="ADAL" clId="{41555B5B-1569-4528-BBD3-5290BF9F87DD}" dt="2021-09-01T21:17:48.548" v="18" actId="20577"/>
          <ac:spMkLst>
            <pc:docMk/>
            <pc:sldMk cId="0" sldId="256"/>
            <ac:spMk id="3073" creationId="{00000000-0000-0000-0000-000000000000}"/>
          </ac:spMkLst>
        </pc:spChg>
        <pc:spChg chg="mod">
          <ac:chgData name="Steve Shellhammer" userId="0e71f22d-ee3e-49c0-82ff-dbc290af8082" providerId="ADAL" clId="{41555B5B-1569-4528-BBD3-5290BF9F87DD}" dt="2021-09-01T21:17:53.811" v="22" actId="20577"/>
          <ac:spMkLst>
            <pc:docMk/>
            <pc:sldMk cId="0" sldId="256"/>
            <ac:spMk id="3074" creationId="{00000000-0000-0000-0000-000000000000}"/>
          </ac:spMkLst>
        </pc:spChg>
      </pc:sldChg>
      <pc:sldChg chg="del">
        <pc:chgData name="Steve Shellhammer" userId="0e71f22d-ee3e-49c0-82ff-dbc290af8082" providerId="ADAL" clId="{41555B5B-1569-4528-BBD3-5290BF9F87DD}" dt="2021-09-01T21:27:10.980" v="23" actId="47"/>
        <pc:sldMkLst>
          <pc:docMk/>
          <pc:sldMk cId="464714103" sldId="291"/>
        </pc:sldMkLst>
      </pc:sldChg>
      <pc:sldChg chg="modSp mod">
        <pc:chgData name="Steve Shellhammer" userId="0e71f22d-ee3e-49c0-82ff-dbc290af8082" providerId="ADAL" clId="{41555B5B-1569-4528-BBD3-5290BF9F87DD}" dt="2021-09-01T21:43:30.737" v="319" actId="404"/>
        <pc:sldMkLst>
          <pc:docMk/>
          <pc:sldMk cId="1762822898" sldId="293"/>
        </pc:sldMkLst>
        <pc:spChg chg="mod">
          <ac:chgData name="Steve Shellhammer" userId="0e71f22d-ee3e-49c0-82ff-dbc290af8082" providerId="ADAL" clId="{41555B5B-1569-4528-BBD3-5290BF9F87DD}" dt="2021-09-01T21:43:30.737" v="319" actId="404"/>
          <ac:spMkLst>
            <pc:docMk/>
            <pc:sldMk cId="1762822898" sldId="293"/>
            <ac:spMk id="8" creationId="{9B88BB43-AF59-405D-B1FD-63711652E35B}"/>
          </ac:spMkLst>
        </pc:spChg>
      </pc:sldChg>
      <pc:sldChg chg="del">
        <pc:chgData name="Steve Shellhammer" userId="0e71f22d-ee3e-49c0-82ff-dbc290af8082" providerId="ADAL" clId="{41555B5B-1569-4528-BBD3-5290BF9F87DD}" dt="2021-09-01T21:28:25.382" v="25" actId="47"/>
        <pc:sldMkLst>
          <pc:docMk/>
          <pc:sldMk cId="4090638326" sldId="296"/>
        </pc:sldMkLst>
      </pc:sldChg>
      <pc:sldChg chg="modSp mod">
        <pc:chgData name="Steve Shellhammer" userId="0e71f22d-ee3e-49c0-82ff-dbc290af8082" providerId="ADAL" clId="{41555B5B-1569-4528-BBD3-5290BF9F87DD}" dt="2021-09-01T21:30:41.264" v="37" actId="1076"/>
        <pc:sldMkLst>
          <pc:docMk/>
          <pc:sldMk cId="2073173423" sldId="298"/>
        </pc:sldMkLst>
        <pc:spChg chg="mod">
          <ac:chgData name="Steve Shellhammer" userId="0e71f22d-ee3e-49c0-82ff-dbc290af8082" providerId="ADAL" clId="{41555B5B-1569-4528-BBD3-5290BF9F87DD}" dt="2021-09-01T21:30:16.788" v="32" actId="14100"/>
          <ac:spMkLst>
            <pc:docMk/>
            <pc:sldMk cId="2073173423" sldId="298"/>
            <ac:spMk id="2" creationId="{6BDE5E84-55F9-4669-95B1-3F9646890394}"/>
          </ac:spMkLst>
        </pc:spChg>
        <pc:spChg chg="mod">
          <ac:chgData name="Steve Shellhammer" userId="0e71f22d-ee3e-49c0-82ff-dbc290af8082" providerId="ADAL" clId="{41555B5B-1569-4528-BBD3-5290BF9F87DD}" dt="2021-09-01T21:30:41.264" v="37" actId="1076"/>
          <ac:spMkLst>
            <pc:docMk/>
            <pc:sldMk cId="2073173423" sldId="298"/>
            <ac:spMk id="3" creationId="{0879F695-B16A-4FC9-BD55-E2608AFB30AD}"/>
          </ac:spMkLst>
        </pc:spChg>
      </pc:sldChg>
      <pc:sldChg chg="delSp modSp mod">
        <pc:chgData name="Steve Shellhammer" userId="0e71f22d-ee3e-49c0-82ff-dbc290af8082" providerId="ADAL" clId="{41555B5B-1569-4528-BBD3-5290BF9F87DD}" dt="2021-09-01T21:34:22.953" v="43" actId="1076"/>
        <pc:sldMkLst>
          <pc:docMk/>
          <pc:sldMk cId="693098657" sldId="304"/>
        </pc:sldMkLst>
        <pc:spChg chg="mod">
          <ac:chgData name="Steve Shellhammer" userId="0e71f22d-ee3e-49c0-82ff-dbc290af8082" providerId="ADAL" clId="{41555B5B-1569-4528-BBD3-5290BF9F87DD}" dt="2021-09-01T21:31:22.970" v="42" actId="14100"/>
          <ac:spMkLst>
            <pc:docMk/>
            <pc:sldMk cId="693098657" sldId="304"/>
            <ac:spMk id="2" creationId="{56815B67-333F-4136-B413-8BB853474209}"/>
          </ac:spMkLst>
        </pc:spChg>
        <pc:picChg chg="mod">
          <ac:chgData name="Steve Shellhammer" userId="0e71f22d-ee3e-49c0-82ff-dbc290af8082" providerId="ADAL" clId="{41555B5B-1569-4528-BBD3-5290BF9F87DD}" dt="2021-09-01T21:34:22.953" v="43" actId="1076"/>
          <ac:picMkLst>
            <pc:docMk/>
            <pc:sldMk cId="693098657" sldId="304"/>
            <ac:picMk id="3" creationId="{2CC8FFDA-EACE-409C-9B29-5B8E9EE0D757}"/>
          </ac:picMkLst>
        </pc:picChg>
        <pc:picChg chg="del">
          <ac:chgData name="Steve Shellhammer" userId="0e71f22d-ee3e-49c0-82ff-dbc290af8082" providerId="ADAL" clId="{41555B5B-1569-4528-BBD3-5290BF9F87DD}" dt="2021-09-01T21:30:45.491" v="38" actId="478"/>
          <ac:picMkLst>
            <pc:docMk/>
            <pc:sldMk cId="693098657" sldId="304"/>
            <ac:picMk id="7" creationId="{46D20933-D54D-44A7-8D08-2F42E802A136}"/>
          </ac:picMkLst>
        </pc:picChg>
      </pc:sldChg>
      <pc:sldChg chg="del">
        <pc:chgData name="Steve Shellhammer" userId="0e71f22d-ee3e-49c0-82ff-dbc290af8082" providerId="ADAL" clId="{41555B5B-1569-4528-BBD3-5290BF9F87DD}" dt="2021-09-01T21:27:17.103" v="24" actId="47"/>
        <pc:sldMkLst>
          <pc:docMk/>
          <pc:sldMk cId="2429867212" sldId="305"/>
        </pc:sldMkLst>
      </pc:sldChg>
      <pc:sldChg chg="modSp new mod">
        <pc:chgData name="Steve Shellhammer" userId="0e71f22d-ee3e-49c0-82ff-dbc290af8082" providerId="ADAL" clId="{41555B5B-1569-4528-BBD3-5290BF9F87DD}" dt="2021-09-01T21:43:24.883" v="318" actId="404"/>
        <pc:sldMkLst>
          <pc:docMk/>
          <pc:sldMk cId="2684011041" sldId="305"/>
        </pc:sldMkLst>
        <pc:spChg chg="mod">
          <ac:chgData name="Steve Shellhammer" userId="0e71f22d-ee3e-49c0-82ff-dbc290af8082" providerId="ADAL" clId="{41555B5B-1569-4528-BBD3-5290BF9F87DD}" dt="2021-09-01T21:40:20.271" v="94" actId="404"/>
          <ac:spMkLst>
            <pc:docMk/>
            <pc:sldMk cId="2684011041" sldId="305"/>
            <ac:spMk id="2" creationId="{460FC835-B316-4211-B639-18D8C35BC0DB}"/>
          </ac:spMkLst>
        </pc:spChg>
        <pc:spChg chg="mod">
          <ac:chgData name="Steve Shellhammer" userId="0e71f22d-ee3e-49c0-82ff-dbc290af8082" providerId="ADAL" clId="{41555B5B-1569-4528-BBD3-5290BF9F87DD}" dt="2021-09-01T21:43:24.883" v="318" actId="404"/>
          <ac:spMkLst>
            <pc:docMk/>
            <pc:sldMk cId="2684011041" sldId="305"/>
            <ac:spMk id="3" creationId="{CD03C6C8-DD82-41FD-813E-9E11425B6458}"/>
          </ac:spMkLst>
        </pc:spChg>
      </pc:sldChg>
      <pc:sldMasterChg chg="modSp mod">
        <pc:chgData name="Steve Shellhammer" userId="0e71f22d-ee3e-49c0-82ff-dbc290af8082" providerId="ADAL" clId="{41555B5B-1569-4528-BBD3-5290BF9F87DD}" dt="2021-09-01T21:17:40.086" v="5" actId="20577"/>
        <pc:sldMasterMkLst>
          <pc:docMk/>
          <pc:sldMasterMk cId="0" sldId="2147483648"/>
        </pc:sldMasterMkLst>
        <pc:spChg chg="mod">
          <ac:chgData name="Steve Shellhammer" userId="0e71f22d-ee3e-49c0-82ff-dbc290af8082" providerId="ADAL" clId="{41555B5B-1569-4528-BBD3-5290BF9F87DD}" dt="2021-09-01T21:17:40.086" v="5"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docChgLst>
    <pc:chgData name="Steve Shellhammer" userId="0e71f22d-ee3e-49c0-82ff-dbc290af8082" providerId="ADAL" clId="{8DDF68D0-38CF-4F3D-BF90-7CA29B1E02B1}"/>
    <pc:docChg chg="modSld modMainMaster">
      <pc:chgData name="Steve Shellhammer" userId="0e71f22d-ee3e-49c0-82ff-dbc290af8082" providerId="ADAL" clId="{8DDF68D0-38CF-4F3D-BF90-7CA29B1E02B1}" dt="2021-07-06T22:55:48.537" v="3" actId="20577"/>
      <pc:docMkLst>
        <pc:docMk/>
      </pc:docMkLst>
      <pc:sldChg chg="modSp mod">
        <pc:chgData name="Steve Shellhammer" userId="0e71f22d-ee3e-49c0-82ff-dbc290af8082" providerId="ADAL" clId="{8DDF68D0-38CF-4F3D-BF90-7CA29B1E02B1}" dt="2021-07-06T22:55:29.770" v="1" actId="20577"/>
        <pc:sldMkLst>
          <pc:docMk/>
          <pc:sldMk cId="0" sldId="256"/>
        </pc:sldMkLst>
        <pc:spChg chg="mod">
          <ac:chgData name="Steve Shellhammer" userId="0e71f22d-ee3e-49c0-82ff-dbc290af8082" providerId="ADAL" clId="{8DDF68D0-38CF-4F3D-BF90-7CA29B1E02B1}" dt="2021-07-06T22:55:29.770" v="1" actId="20577"/>
          <ac:spMkLst>
            <pc:docMk/>
            <pc:sldMk cId="0" sldId="256"/>
            <ac:spMk id="3074" creationId="{00000000-0000-0000-0000-000000000000}"/>
          </ac:spMkLst>
        </pc:spChg>
      </pc:sldChg>
      <pc:sldMasterChg chg="modSp mod">
        <pc:chgData name="Steve Shellhammer" userId="0e71f22d-ee3e-49c0-82ff-dbc290af8082" providerId="ADAL" clId="{8DDF68D0-38CF-4F3D-BF90-7CA29B1E02B1}" dt="2021-07-06T22:55:48.537" v="3" actId="20577"/>
        <pc:sldMasterMkLst>
          <pc:docMk/>
          <pc:sldMasterMk cId="0" sldId="2147483648"/>
        </pc:sldMasterMkLst>
        <pc:spChg chg="mod">
          <ac:chgData name="Steve Shellhammer" userId="0e71f22d-ee3e-49c0-82ff-dbc290af8082" providerId="ADAL" clId="{8DDF68D0-38CF-4F3D-BF90-7CA29B1E02B1}" dt="2021-07-06T22:55:48.537" v="3" actId="20577"/>
          <ac:spMkLst>
            <pc:docMk/>
            <pc:sldMasterMk cId="0" sldId="2147483648"/>
            <ac:spMk id="10" creationId="{00000000-0000-0000-0000-000000000000}"/>
          </ac:spMkLst>
        </pc:spChg>
      </pc:sldMasterChg>
    </pc:docChg>
  </pc:docChgLst>
  <pc:docChgLst>
    <pc:chgData name="Steve Shellhammer" userId="0e71f22d-ee3e-49c0-82ff-dbc290af8082" providerId="ADAL" clId="{CA9350BF-1A34-4C71-AFBC-56F91FCD8441}"/>
    <pc:docChg chg="custSel addSld modSld modMainMaster">
      <pc:chgData name="Steve Shellhammer" userId="0e71f22d-ee3e-49c0-82ff-dbc290af8082" providerId="ADAL" clId="{CA9350BF-1A34-4C71-AFBC-56F91FCD8441}" dt="2021-03-05T19:39:23.842" v="1288" actId="404"/>
      <pc:docMkLst>
        <pc:docMk/>
      </pc:docMkLst>
      <pc:sldChg chg="modSp mod">
        <pc:chgData name="Steve Shellhammer" userId="0e71f22d-ee3e-49c0-82ff-dbc290af8082" providerId="ADAL" clId="{CA9350BF-1A34-4C71-AFBC-56F91FCD8441}" dt="2021-03-05T16:52:52.922" v="1" actId="20577"/>
        <pc:sldMkLst>
          <pc:docMk/>
          <pc:sldMk cId="0" sldId="256"/>
        </pc:sldMkLst>
        <pc:spChg chg="mod">
          <ac:chgData name="Steve Shellhammer" userId="0e71f22d-ee3e-49c0-82ff-dbc290af8082" providerId="ADAL" clId="{CA9350BF-1A34-4C71-AFBC-56F91FCD8441}" dt="2021-03-05T16:52:52.922" v="1" actId="20577"/>
          <ac:spMkLst>
            <pc:docMk/>
            <pc:sldMk cId="0" sldId="256"/>
            <ac:spMk id="3074" creationId="{00000000-0000-0000-0000-000000000000}"/>
          </ac:spMkLst>
        </pc:spChg>
      </pc:sldChg>
      <pc:sldChg chg="modSp mod">
        <pc:chgData name="Steve Shellhammer" userId="0e71f22d-ee3e-49c0-82ff-dbc290af8082" providerId="ADAL" clId="{CA9350BF-1A34-4C71-AFBC-56F91FCD8441}" dt="2021-03-05T19:38:25.596" v="1285" actId="403"/>
        <pc:sldMkLst>
          <pc:docMk/>
          <pc:sldMk cId="1254697515" sldId="283"/>
        </pc:sldMkLst>
        <pc:spChg chg="mod">
          <ac:chgData name="Steve Shellhammer" userId="0e71f22d-ee3e-49c0-82ff-dbc290af8082" providerId="ADAL" clId="{CA9350BF-1A34-4C71-AFBC-56F91FCD8441}" dt="2021-03-05T19:38:25.596" v="1285" actId="403"/>
          <ac:spMkLst>
            <pc:docMk/>
            <pc:sldMk cId="1254697515" sldId="283"/>
            <ac:spMk id="2" creationId="{699EB5AA-7C1E-43F4-941D-621B834F1BEC}"/>
          </ac:spMkLst>
        </pc:spChg>
      </pc:sldChg>
      <pc:sldChg chg="modSp mod">
        <pc:chgData name="Steve Shellhammer" userId="0e71f22d-ee3e-49c0-82ff-dbc290af8082" providerId="ADAL" clId="{CA9350BF-1A34-4C71-AFBC-56F91FCD8441}" dt="2021-03-05T19:38:34.560" v="1286" actId="403"/>
        <pc:sldMkLst>
          <pc:docMk/>
          <pc:sldMk cId="4090638326" sldId="296"/>
        </pc:sldMkLst>
        <pc:spChg chg="mod">
          <ac:chgData name="Steve Shellhammer" userId="0e71f22d-ee3e-49c0-82ff-dbc290af8082" providerId="ADAL" clId="{CA9350BF-1A34-4C71-AFBC-56F91FCD8441}" dt="2021-03-05T19:38:34.560" v="1286" actId="403"/>
          <ac:spMkLst>
            <pc:docMk/>
            <pc:sldMk cId="4090638326" sldId="296"/>
            <ac:spMk id="2" creationId="{27615141-828D-4897-9E49-77BF44EA5748}"/>
          </ac:spMkLst>
        </pc:spChg>
      </pc:sldChg>
      <pc:sldChg chg="modSp new mod">
        <pc:chgData name="Steve Shellhammer" userId="0e71f22d-ee3e-49c0-82ff-dbc290af8082" providerId="ADAL" clId="{CA9350BF-1A34-4C71-AFBC-56F91FCD8441}" dt="2021-03-05T19:39:23.842" v="1288" actId="404"/>
        <pc:sldMkLst>
          <pc:docMk/>
          <pc:sldMk cId="2073173423" sldId="298"/>
        </pc:sldMkLst>
        <pc:spChg chg="mod">
          <ac:chgData name="Steve Shellhammer" userId="0e71f22d-ee3e-49c0-82ff-dbc290af8082" providerId="ADAL" clId="{CA9350BF-1A34-4C71-AFBC-56F91FCD8441}" dt="2021-03-05T19:34:19.449" v="800" actId="20577"/>
          <ac:spMkLst>
            <pc:docMk/>
            <pc:sldMk cId="2073173423" sldId="298"/>
            <ac:spMk id="2" creationId="{6BDE5E84-55F9-4669-95B1-3F9646890394}"/>
          </ac:spMkLst>
        </pc:spChg>
        <pc:spChg chg="mod">
          <ac:chgData name="Steve Shellhammer" userId="0e71f22d-ee3e-49c0-82ff-dbc290af8082" providerId="ADAL" clId="{CA9350BF-1A34-4C71-AFBC-56F91FCD8441}" dt="2021-03-05T19:39:23.842" v="1288" actId="404"/>
          <ac:spMkLst>
            <pc:docMk/>
            <pc:sldMk cId="2073173423" sldId="298"/>
            <ac:spMk id="3" creationId="{0879F695-B16A-4FC9-BD55-E2608AFB30AD}"/>
          </ac:spMkLst>
        </pc:spChg>
      </pc:sldChg>
      <pc:sldChg chg="modSp new mod">
        <pc:chgData name="Steve Shellhammer" userId="0e71f22d-ee3e-49c0-82ff-dbc290af8082" providerId="ADAL" clId="{CA9350BF-1A34-4C71-AFBC-56F91FCD8441}" dt="2021-03-05T19:38:10.576" v="1284" actId="14100"/>
        <pc:sldMkLst>
          <pc:docMk/>
          <pc:sldMk cId="1651079413" sldId="299"/>
        </pc:sldMkLst>
        <pc:spChg chg="mod">
          <ac:chgData name="Steve Shellhammer" userId="0e71f22d-ee3e-49c0-82ff-dbc290af8082" providerId="ADAL" clId="{CA9350BF-1A34-4C71-AFBC-56F91FCD8441}" dt="2021-03-05T19:37:58.252" v="1281" actId="14100"/>
          <ac:spMkLst>
            <pc:docMk/>
            <pc:sldMk cId="1651079413" sldId="299"/>
            <ac:spMk id="2" creationId="{D043A62A-5C26-42F8-A009-19950EAF9F5A}"/>
          </ac:spMkLst>
        </pc:spChg>
        <pc:spChg chg="mod">
          <ac:chgData name="Steve Shellhammer" userId="0e71f22d-ee3e-49c0-82ff-dbc290af8082" providerId="ADAL" clId="{CA9350BF-1A34-4C71-AFBC-56F91FCD8441}" dt="2021-03-05T19:38:10.576" v="1284" actId="14100"/>
          <ac:spMkLst>
            <pc:docMk/>
            <pc:sldMk cId="1651079413" sldId="299"/>
            <ac:spMk id="3" creationId="{7F33153D-34C6-4592-A013-D8CAAB848285}"/>
          </ac:spMkLst>
        </pc:spChg>
      </pc:sldChg>
      <pc:sldMasterChg chg="modSp mod">
        <pc:chgData name="Steve Shellhammer" userId="0e71f22d-ee3e-49c0-82ff-dbc290af8082" providerId="ADAL" clId="{CA9350BF-1A34-4C71-AFBC-56F91FCD8441}" dt="2021-03-05T16:53:02.295" v="3" actId="20577"/>
        <pc:sldMasterMkLst>
          <pc:docMk/>
          <pc:sldMasterMk cId="0" sldId="2147483648"/>
        </pc:sldMasterMkLst>
        <pc:spChg chg="mod">
          <ac:chgData name="Steve Shellhammer" userId="0e71f22d-ee3e-49c0-82ff-dbc290af8082" providerId="ADAL" clId="{CA9350BF-1A34-4C71-AFBC-56F91FCD8441}" dt="2021-03-05T16:53:02.295" v="3" actId="20577"/>
          <ac:spMkLst>
            <pc:docMk/>
            <pc:sldMasterMk cId="0" sldId="2147483648"/>
            <ac:spMk id="10" creationId="{00000000-0000-0000-0000-000000000000}"/>
          </ac:spMkLst>
        </pc:spChg>
      </pc:sldMasterChg>
    </pc:docChg>
  </pc:docChgLst>
  <pc:docChgLst>
    <pc:chgData name="Steve Shellhammer" userId="0e71f22d-ee3e-49c0-82ff-dbc290af8082" providerId="ADAL" clId="{84A98198-397F-41FB-80D6-06309DA60086}"/>
    <pc:docChg chg="undo custSel addSld modSld modMainMaster">
      <pc:chgData name="Steve Shellhammer" userId="0e71f22d-ee3e-49c0-82ff-dbc290af8082" providerId="ADAL" clId="{84A98198-397F-41FB-80D6-06309DA60086}" dt="2021-11-08T17:05:28.297" v="40" actId="20577"/>
      <pc:docMkLst>
        <pc:docMk/>
      </pc:docMkLst>
      <pc:sldChg chg="modSp mod">
        <pc:chgData name="Steve Shellhammer" userId="0e71f22d-ee3e-49c0-82ff-dbc290af8082" providerId="ADAL" clId="{84A98198-397F-41FB-80D6-06309DA60086}" dt="2021-11-08T17:03:04.134" v="1" actId="20577"/>
        <pc:sldMkLst>
          <pc:docMk/>
          <pc:sldMk cId="0" sldId="256"/>
        </pc:sldMkLst>
        <pc:spChg chg="mod">
          <ac:chgData name="Steve Shellhammer" userId="0e71f22d-ee3e-49c0-82ff-dbc290af8082" providerId="ADAL" clId="{84A98198-397F-41FB-80D6-06309DA60086}" dt="2021-11-08T17:03:04.134" v="1" actId="20577"/>
          <ac:spMkLst>
            <pc:docMk/>
            <pc:sldMk cId="0" sldId="256"/>
            <ac:spMk id="3074" creationId="{00000000-0000-0000-0000-000000000000}"/>
          </ac:spMkLst>
        </pc:spChg>
      </pc:sldChg>
      <pc:sldChg chg="modSp mod">
        <pc:chgData name="Steve Shellhammer" userId="0e71f22d-ee3e-49c0-82ff-dbc290af8082" providerId="ADAL" clId="{84A98198-397F-41FB-80D6-06309DA60086}" dt="2021-11-08T17:03:32.896" v="11" actId="6549"/>
        <pc:sldMkLst>
          <pc:docMk/>
          <pc:sldMk cId="1997302967" sldId="307"/>
        </pc:sldMkLst>
        <pc:spChg chg="mod">
          <ac:chgData name="Steve Shellhammer" userId="0e71f22d-ee3e-49c0-82ff-dbc290af8082" providerId="ADAL" clId="{84A98198-397F-41FB-80D6-06309DA60086}" dt="2021-11-08T17:03:32.896" v="11" actId="6549"/>
          <ac:spMkLst>
            <pc:docMk/>
            <pc:sldMk cId="1997302967" sldId="307"/>
            <ac:spMk id="2" creationId="{E4B478FD-2085-4984-AC8C-E80031C9E08D}"/>
          </ac:spMkLst>
        </pc:spChg>
      </pc:sldChg>
      <pc:sldChg chg="modSp new mod">
        <pc:chgData name="Steve Shellhammer" userId="0e71f22d-ee3e-49c0-82ff-dbc290af8082" providerId="ADAL" clId="{84A98198-397F-41FB-80D6-06309DA60086}" dt="2021-11-08T17:04:50.271" v="38" actId="113"/>
        <pc:sldMkLst>
          <pc:docMk/>
          <pc:sldMk cId="3927078182" sldId="309"/>
        </pc:sldMkLst>
        <pc:spChg chg="mod">
          <ac:chgData name="Steve Shellhammer" userId="0e71f22d-ee3e-49c0-82ff-dbc290af8082" providerId="ADAL" clId="{84A98198-397F-41FB-80D6-06309DA60086}" dt="2021-11-08T17:03:51.308" v="31" actId="313"/>
          <ac:spMkLst>
            <pc:docMk/>
            <pc:sldMk cId="3927078182" sldId="309"/>
            <ac:spMk id="2" creationId="{C7BCBE80-AE67-47E4-A45E-81C01B61AD22}"/>
          </ac:spMkLst>
        </pc:spChg>
        <pc:spChg chg="mod">
          <ac:chgData name="Steve Shellhammer" userId="0e71f22d-ee3e-49c0-82ff-dbc290af8082" providerId="ADAL" clId="{84A98198-397F-41FB-80D6-06309DA60086}" dt="2021-11-08T17:04:50.271" v="38" actId="113"/>
          <ac:spMkLst>
            <pc:docMk/>
            <pc:sldMk cId="3927078182" sldId="309"/>
            <ac:spMk id="3" creationId="{05A00E71-6EED-4489-B0B6-21C28673D82D}"/>
          </ac:spMkLst>
        </pc:spChg>
      </pc:sldChg>
      <pc:sldMasterChg chg="modSp mod">
        <pc:chgData name="Steve Shellhammer" userId="0e71f22d-ee3e-49c0-82ff-dbc290af8082" providerId="ADAL" clId="{84A98198-397F-41FB-80D6-06309DA60086}" dt="2021-11-08T17:05:28.297" v="40" actId="20577"/>
        <pc:sldMasterMkLst>
          <pc:docMk/>
          <pc:sldMasterMk cId="0" sldId="2147483648"/>
        </pc:sldMasterMkLst>
        <pc:spChg chg="mod">
          <ac:chgData name="Steve Shellhammer" userId="0e71f22d-ee3e-49c0-82ff-dbc290af8082" providerId="ADAL" clId="{84A98198-397F-41FB-80D6-06309DA60086}" dt="2021-11-08T17:05:28.297" v="40" actId="20577"/>
          <ac:spMkLst>
            <pc:docMk/>
            <pc:sldMasterMk cId="0" sldId="2147483648"/>
            <ac:spMk id="10" creationId="{00000000-0000-0000-0000-000000000000}"/>
          </ac:spMkLst>
        </pc:spChg>
      </pc:sldMasterChg>
    </pc:docChg>
  </pc:docChgLst>
  <pc:docChgLst>
    <pc:chgData name="Steve Shellhammer" userId="0e71f22d-ee3e-49c0-82ff-dbc290af8082" providerId="ADAL" clId="{C292AE29-02E2-4099-A057-AC0C8A24EBD1}"/>
    <pc:docChg chg="undo custSel addSld modSld modMainMaster">
      <pc:chgData name="Steve Shellhammer" userId="0e71f22d-ee3e-49c0-82ff-dbc290af8082" providerId="ADAL" clId="{C292AE29-02E2-4099-A057-AC0C8A24EBD1}" dt="2022-01-15T00:17:43.771" v="183" actId="20577"/>
      <pc:docMkLst>
        <pc:docMk/>
      </pc:docMkLst>
      <pc:sldChg chg="modSp mod">
        <pc:chgData name="Steve Shellhammer" userId="0e71f22d-ee3e-49c0-82ff-dbc290af8082" providerId="ADAL" clId="{C292AE29-02E2-4099-A057-AC0C8A24EBD1}" dt="2022-01-15T00:03:59.035" v="1" actId="20577"/>
        <pc:sldMkLst>
          <pc:docMk/>
          <pc:sldMk cId="0" sldId="256"/>
        </pc:sldMkLst>
        <pc:spChg chg="mod">
          <ac:chgData name="Steve Shellhammer" userId="0e71f22d-ee3e-49c0-82ff-dbc290af8082" providerId="ADAL" clId="{C292AE29-02E2-4099-A057-AC0C8A24EBD1}" dt="2022-01-15T00:03:59.035" v="1" actId="20577"/>
          <ac:spMkLst>
            <pc:docMk/>
            <pc:sldMk cId="0" sldId="256"/>
            <ac:spMk id="3074" creationId="{00000000-0000-0000-0000-000000000000}"/>
          </ac:spMkLst>
        </pc:spChg>
      </pc:sldChg>
      <pc:sldChg chg="modSp mod">
        <pc:chgData name="Steve Shellhammer" userId="0e71f22d-ee3e-49c0-82ff-dbc290af8082" providerId="ADAL" clId="{C292AE29-02E2-4099-A057-AC0C8A24EBD1}" dt="2022-01-15T00:16:49.838" v="181" actId="20577"/>
        <pc:sldMkLst>
          <pc:docMk/>
          <pc:sldMk cId="1997302967" sldId="307"/>
        </pc:sldMkLst>
        <pc:spChg chg="mod">
          <ac:chgData name="Steve Shellhammer" userId="0e71f22d-ee3e-49c0-82ff-dbc290af8082" providerId="ADAL" clId="{C292AE29-02E2-4099-A057-AC0C8A24EBD1}" dt="2022-01-15T00:16:32.910" v="173" actId="20577"/>
          <ac:spMkLst>
            <pc:docMk/>
            <pc:sldMk cId="1997302967" sldId="307"/>
            <ac:spMk id="2" creationId="{E4B478FD-2085-4984-AC8C-E80031C9E08D}"/>
          </ac:spMkLst>
        </pc:spChg>
        <pc:spChg chg="mod">
          <ac:chgData name="Steve Shellhammer" userId="0e71f22d-ee3e-49c0-82ff-dbc290af8082" providerId="ADAL" clId="{C292AE29-02E2-4099-A057-AC0C8A24EBD1}" dt="2022-01-15T00:16:49.838" v="181" actId="20577"/>
          <ac:spMkLst>
            <pc:docMk/>
            <pc:sldMk cId="1997302967" sldId="307"/>
            <ac:spMk id="3" creationId="{9A5276BF-EE70-4764-ADA7-712D0C09537F}"/>
          </ac:spMkLst>
        </pc:spChg>
      </pc:sldChg>
      <pc:sldChg chg="modSp new mod">
        <pc:chgData name="Steve Shellhammer" userId="0e71f22d-ee3e-49c0-82ff-dbc290af8082" providerId="ADAL" clId="{C292AE29-02E2-4099-A057-AC0C8A24EBD1}" dt="2022-01-15T00:06:01.723" v="40" actId="1036"/>
        <pc:sldMkLst>
          <pc:docMk/>
          <pc:sldMk cId="511721443" sldId="311"/>
        </pc:sldMkLst>
        <pc:spChg chg="mod">
          <ac:chgData name="Steve Shellhammer" userId="0e71f22d-ee3e-49c0-82ff-dbc290af8082" providerId="ADAL" clId="{C292AE29-02E2-4099-A057-AC0C8A24EBD1}" dt="2022-01-15T00:04:48.732" v="8" actId="404"/>
          <ac:spMkLst>
            <pc:docMk/>
            <pc:sldMk cId="511721443" sldId="311"/>
            <ac:spMk id="2" creationId="{C79CB706-8910-494B-B02B-8650C3A13131}"/>
          </ac:spMkLst>
        </pc:spChg>
        <pc:spChg chg="mod">
          <ac:chgData name="Steve Shellhammer" userId="0e71f22d-ee3e-49c0-82ff-dbc290af8082" providerId="ADAL" clId="{C292AE29-02E2-4099-A057-AC0C8A24EBD1}" dt="2022-01-15T00:06:01.723" v="40" actId="1036"/>
          <ac:spMkLst>
            <pc:docMk/>
            <pc:sldMk cId="511721443" sldId="311"/>
            <ac:spMk id="3" creationId="{02272F6F-9AF6-486C-9057-FEED7F6C5C4F}"/>
          </ac:spMkLst>
        </pc:spChg>
      </pc:sldChg>
      <pc:sldMasterChg chg="modSp mod">
        <pc:chgData name="Steve Shellhammer" userId="0e71f22d-ee3e-49c0-82ff-dbc290af8082" providerId="ADAL" clId="{C292AE29-02E2-4099-A057-AC0C8A24EBD1}" dt="2022-01-15T00:17:43.771" v="183" actId="20577"/>
        <pc:sldMasterMkLst>
          <pc:docMk/>
          <pc:sldMasterMk cId="0" sldId="2147483648"/>
        </pc:sldMasterMkLst>
        <pc:spChg chg="mod">
          <ac:chgData name="Steve Shellhammer" userId="0e71f22d-ee3e-49c0-82ff-dbc290af8082" providerId="ADAL" clId="{C292AE29-02E2-4099-A057-AC0C8A24EBD1}" dt="2022-01-15T00:17:43.771" v="183" actId="20577"/>
          <ac:spMkLst>
            <pc:docMk/>
            <pc:sldMasterMk cId="0" sldId="2147483648"/>
            <ac:spMk id="10" creationId="{00000000-0000-0000-0000-000000000000}"/>
          </ac:spMkLst>
        </pc:spChg>
      </pc:sldMasterChg>
    </pc:docChg>
  </pc:docChgLst>
  <pc:docChgLst>
    <pc:chgData name="Steve Shellhammer" userId="0e71f22d-ee3e-49c0-82ff-dbc290af8082" providerId="ADAL" clId="{5FFC428A-0056-40A7-A37D-DFB50570629B}"/>
    <pc:docChg chg="addSld modSld modMainMaster">
      <pc:chgData name="Steve Shellhammer" userId="0e71f22d-ee3e-49c0-82ff-dbc290af8082" providerId="ADAL" clId="{5FFC428A-0056-40A7-A37D-DFB50570629B}" dt="2021-03-08T16:31:27.057" v="224" actId="20577"/>
      <pc:docMkLst>
        <pc:docMk/>
      </pc:docMkLst>
      <pc:sldChg chg="modSp mod">
        <pc:chgData name="Steve Shellhammer" userId="0e71f22d-ee3e-49c0-82ff-dbc290af8082" providerId="ADAL" clId="{5FFC428A-0056-40A7-A37D-DFB50570629B}" dt="2021-03-08T16:29:18.156" v="1" actId="20577"/>
        <pc:sldMkLst>
          <pc:docMk/>
          <pc:sldMk cId="0" sldId="256"/>
        </pc:sldMkLst>
        <pc:spChg chg="mod">
          <ac:chgData name="Steve Shellhammer" userId="0e71f22d-ee3e-49c0-82ff-dbc290af8082" providerId="ADAL" clId="{5FFC428A-0056-40A7-A37D-DFB50570629B}" dt="2021-03-08T16:29:18.156" v="1" actId="20577"/>
          <ac:spMkLst>
            <pc:docMk/>
            <pc:sldMk cId="0" sldId="256"/>
            <ac:spMk id="3074" creationId="{00000000-0000-0000-0000-000000000000}"/>
          </ac:spMkLst>
        </pc:spChg>
      </pc:sldChg>
      <pc:sldChg chg="modSp new mod">
        <pc:chgData name="Steve Shellhammer" userId="0e71f22d-ee3e-49c0-82ff-dbc290af8082" providerId="ADAL" clId="{5FFC428A-0056-40A7-A37D-DFB50570629B}" dt="2021-03-08T16:31:27.057" v="224" actId="20577"/>
        <pc:sldMkLst>
          <pc:docMk/>
          <pc:sldMk cId="3465603139" sldId="302"/>
        </pc:sldMkLst>
        <pc:spChg chg="mod">
          <ac:chgData name="Steve Shellhammer" userId="0e71f22d-ee3e-49c0-82ff-dbc290af8082" providerId="ADAL" clId="{5FFC428A-0056-40A7-A37D-DFB50570629B}" dt="2021-03-08T16:30:26.395" v="32" actId="404"/>
          <ac:spMkLst>
            <pc:docMk/>
            <pc:sldMk cId="3465603139" sldId="302"/>
            <ac:spMk id="2" creationId="{AF21F6C8-4364-4F54-9E5D-A7AE9F21700C}"/>
          </ac:spMkLst>
        </pc:spChg>
        <pc:spChg chg="mod">
          <ac:chgData name="Steve Shellhammer" userId="0e71f22d-ee3e-49c0-82ff-dbc290af8082" providerId="ADAL" clId="{5FFC428A-0056-40A7-A37D-DFB50570629B}" dt="2021-03-08T16:31:27.057" v="224" actId="20577"/>
          <ac:spMkLst>
            <pc:docMk/>
            <pc:sldMk cId="3465603139" sldId="302"/>
            <ac:spMk id="3" creationId="{B8E4956A-F605-42EE-8F26-C5938CA99B63}"/>
          </ac:spMkLst>
        </pc:spChg>
      </pc:sldChg>
      <pc:sldMasterChg chg="modSp mod">
        <pc:chgData name="Steve Shellhammer" userId="0e71f22d-ee3e-49c0-82ff-dbc290af8082" providerId="ADAL" clId="{5FFC428A-0056-40A7-A37D-DFB50570629B}" dt="2021-03-08T16:29:30.863" v="3" actId="20577"/>
        <pc:sldMasterMkLst>
          <pc:docMk/>
          <pc:sldMasterMk cId="0" sldId="2147483648"/>
        </pc:sldMasterMkLst>
        <pc:spChg chg="mod">
          <ac:chgData name="Steve Shellhammer" userId="0e71f22d-ee3e-49c0-82ff-dbc290af8082" providerId="ADAL" clId="{5FFC428A-0056-40A7-A37D-DFB50570629B}" dt="2021-03-08T16:29:30.86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3F0881C7-FB14-46BB-9181-699BBF3F4D9E}"/>
    <pc:docChg chg="undo custSel delSld modSld modMainMaster">
      <pc:chgData name="Steve Shellhammer" userId="0e71f22d-ee3e-49c0-82ff-dbc290af8082" providerId="ADAL" clId="{3F0881C7-FB14-46BB-9181-699BBF3F4D9E}" dt="2022-05-01T16:27:35.389" v="553" actId="20577"/>
      <pc:docMkLst>
        <pc:docMk/>
      </pc:docMkLst>
      <pc:sldChg chg="modSp mod">
        <pc:chgData name="Steve Shellhammer" userId="0e71f22d-ee3e-49c0-82ff-dbc290af8082" providerId="ADAL" clId="{3F0881C7-FB14-46BB-9181-699BBF3F4D9E}" dt="2022-05-01T16:19:39.404" v="478" actId="13926"/>
        <pc:sldMkLst>
          <pc:docMk/>
          <pc:sldMk cId="0" sldId="256"/>
        </pc:sldMkLst>
        <pc:spChg chg="mod">
          <ac:chgData name="Steve Shellhammer" userId="0e71f22d-ee3e-49c0-82ff-dbc290af8082" providerId="ADAL" clId="{3F0881C7-FB14-46BB-9181-699BBF3F4D9E}" dt="2022-04-24T16:41:09.133" v="18" actId="20577"/>
          <ac:spMkLst>
            <pc:docMk/>
            <pc:sldMk cId="0" sldId="256"/>
            <ac:spMk id="3073" creationId="{00000000-0000-0000-0000-000000000000}"/>
          </ac:spMkLst>
        </pc:spChg>
        <pc:spChg chg="mod">
          <ac:chgData name="Steve Shellhammer" userId="0e71f22d-ee3e-49c0-82ff-dbc290af8082" providerId="ADAL" clId="{3F0881C7-FB14-46BB-9181-699BBF3F4D9E}" dt="2022-05-01T16:19:39.404" v="478" actId="13926"/>
          <ac:spMkLst>
            <pc:docMk/>
            <pc:sldMk cId="0" sldId="256"/>
            <ac:spMk id="3074" creationId="{00000000-0000-0000-0000-000000000000}"/>
          </ac:spMkLst>
        </pc:spChg>
      </pc:sldChg>
      <pc:sldChg chg="modSp mod">
        <pc:chgData name="Steve Shellhammer" userId="0e71f22d-ee3e-49c0-82ff-dbc290af8082" providerId="ADAL" clId="{3F0881C7-FB14-46BB-9181-699BBF3F4D9E}" dt="2022-04-24T16:41:55.183" v="20" actId="20577"/>
        <pc:sldMkLst>
          <pc:docMk/>
          <pc:sldMk cId="3731895628" sldId="264"/>
        </pc:sldMkLst>
        <pc:spChg chg="mod">
          <ac:chgData name="Steve Shellhammer" userId="0e71f22d-ee3e-49c0-82ff-dbc290af8082" providerId="ADAL" clId="{3F0881C7-FB14-46BB-9181-699BBF3F4D9E}" dt="2022-04-24T16:41:55.183" v="20" actId="20577"/>
          <ac:spMkLst>
            <pc:docMk/>
            <pc:sldMk cId="3731895628" sldId="264"/>
            <ac:spMk id="3" creationId="{00000000-0000-0000-0000-000000000000}"/>
          </ac:spMkLst>
        </pc:spChg>
      </pc:sldChg>
      <pc:sldChg chg="modSp mod">
        <pc:chgData name="Steve Shellhammer" userId="0e71f22d-ee3e-49c0-82ff-dbc290af8082" providerId="ADAL" clId="{3F0881C7-FB14-46BB-9181-699BBF3F4D9E}" dt="2022-05-01T16:27:35.389" v="553" actId="20577"/>
        <pc:sldMkLst>
          <pc:docMk/>
          <pc:sldMk cId="2073173423" sldId="298"/>
        </pc:sldMkLst>
        <pc:spChg chg="mod">
          <ac:chgData name="Steve Shellhammer" userId="0e71f22d-ee3e-49c0-82ff-dbc290af8082" providerId="ADAL" clId="{3F0881C7-FB14-46BB-9181-699BBF3F4D9E}" dt="2022-05-01T16:27:35.389" v="553" actId="20577"/>
          <ac:spMkLst>
            <pc:docMk/>
            <pc:sldMk cId="2073173423" sldId="298"/>
            <ac:spMk id="3" creationId="{0879F695-B16A-4FC9-BD55-E2608AFB30AD}"/>
          </ac:spMkLst>
        </pc:spChg>
      </pc:sldChg>
      <pc:sldChg chg="delSp modSp mod">
        <pc:chgData name="Steve Shellhammer" userId="0e71f22d-ee3e-49c0-82ff-dbc290af8082" providerId="ADAL" clId="{3F0881C7-FB14-46BB-9181-699BBF3F4D9E}" dt="2022-04-24T16:48:41.725" v="459" actId="1076"/>
        <pc:sldMkLst>
          <pc:docMk/>
          <pc:sldMk cId="693098657" sldId="304"/>
        </pc:sldMkLst>
        <pc:picChg chg="mod">
          <ac:chgData name="Steve Shellhammer" userId="0e71f22d-ee3e-49c0-82ff-dbc290af8082" providerId="ADAL" clId="{3F0881C7-FB14-46BB-9181-699BBF3F4D9E}" dt="2022-04-24T16:48:41.725" v="459" actId="1076"/>
          <ac:picMkLst>
            <pc:docMk/>
            <pc:sldMk cId="693098657" sldId="304"/>
            <ac:picMk id="3" creationId="{37D6A362-2686-43F6-AD5D-F38DF3224F16}"/>
          </ac:picMkLst>
        </pc:picChg>
        <pc:picChg chg="del">
          <ac:chgData name="Steve Shellhammer" userId="0e71f22d-ee3e-49c0-82ff-dbc290af8082" providerId="ADAL" clId="{3F0881C7-FB14-46BB-9181-699BBF3F4D9E}" dt="2022-04-24T16:47:48.900" v="455" actId="478"/>
          <ac:picMkLst>
            <pc:docMk/>
            <pc:sldMk cId="693098657" sldId="304"/>
            <ac:picMk id="10" creationId="{987C2535-A95B-4B5B-8275-C0570247CCF9}"/>
          </ac:picMkLst>
        </pc:picChg>
      </pc:sldChg>
      <pc:sldChg chg="modSp mod">
        <pc:chgData name="Steve Shellhammer" userId="0e71f22d-ee3e-49c0-82ff-dbc290af8082" providerId="ADAL" clId="{3F0881C7-FB14-46BB-9181-699BBF3F4D9E}" dt="2022-04-24T16:43:05.508" v="75" actId="20577"/>
        <pc:sldMkLst>
          <pc:docMk/>
          <pc:sldMk cId="4128314619" sldId="308"/>
        </pc:sldMkLst>
        <pc:spChg chg="mod">
          <ac:chgData name="Steve Shellhammer" userId="0e71f22d-ee3e-49c0-82ff-dbc290af8082" providerId="ADAL" clId="{3F0881C7-FB14-46BB-9181-699BBF3F4D9E}" dt="2022-04-24T16:42:14.802" v="30" actId="20577"/>
          <ac:spMkLst>
            <pc:docMk/>
            <pc:sldMk cId="4128314619" sldId="308"/>
            <ac:spMk id="2" creationId="{47976F7E-5EDB-4C8F-8637-2943F13D670B}"/>
          </ac:spMkLst>
        </pc:spChg>
        <pc:spChg chg="mod">
          <ac:chgData name="Steve Shellhammer" userId="0e71f22d-ee3e-49c0-82ff-dbc290af8082" providerId="ADAL" clId="{3F0881C7-FB14-46BB-9181-699BBF3F4D9E}" dt="2022-04-24T16:43:05.508" v="75" actId="20577"/>
          <ac:spMkLst>
            <pc:docMk/>
            <pc:sldMk cId="4128314619" sldId="308"/>
            <ac:spMk id="3" creationId="{8BBBC4AA-EA3F-44E3-87C3-BB61A4248108}"/>
          </ac:spMkLst>
        </pc:spChg>
      </pc:sldChg>
      <pc:sldChg chg="del">
        <pc:chgData name="Steve Shellhammer" userId="0e71f22d-ee3e-49c0-82ff-dbc290af8082" providerId="ADAL" clId="{3F0881C7-FB14-46BB-9181-699BBF3F4D9E}" dt="2022-04-24T16:44:09.519" v="121" actId="47"/>
        <pc:sldMkLst>
          <pc:docMk/>
          <pc:sldMk cId="616439545" sldId="310"/>
        </pc:sldMkLst>
      </pc:sldChg>
      <pc:sldChg chg="del">
        <pc:chgData name="Steve Shellhammer" userId="0e71f22d-ee3e-49c0-82ff-dbc290af8082" providerId="ADAL" clId="{3F0881C7-FB14-46BB-9181-699BBF3F4D9E}" dt="2022-04-24T16:47:45.545" v="454" actId="47"/>
        <pc:sldMkLst>
          <pc:docMk/>
          <pc:sldMk cId="562364498" sldId="311"/>
        </pc:sldMkLst>
      </pc:sldChg>
      <pc:sldChg chg="addSp delSp modSp del mod">
        <pc:chgData name="Steve Shellhammer" userId="0e71f22d-ee3e-49c0-82ff-dbc290af8082" providerId="ADAL" clId="{3F0881C7-FB14-46BB-9181-699BBF3F4D9E}" dt="2022-05-01T16:19:54.064" v="479" actId="47"/>
        <pc:sldMkLst>
          <pc:docMk/>
          <pc:sldMk cId="4118131411" sldId="312"/>
        </pc:sldMkLst>
        <pc:spChg chg="add del mod">
          <ac:chgData name="Steve Shellhammer" userId="0e71f22d-ee3e-49c0-82ff-dbc290af8082" providerId="ADAL" clId="{3F0881C7-FB14-46BB-9181-699BBF3F4D9E}" dt="2022-05-01T16:18:38.120" v="460" actId="478"/>
          <ac:spMkLst>
            <pc:docMk/>
            <pc:sldMk cId="4118131411" sldId="312"/>
            <ac:spMk id="7" creationId="{13728721-60CF-43DC-9F32-A3E8D628CE44}"/>
          </ac:spMkLst>
        </pc:spChg>
      </pc:sldChg>
      <pc:sldMasterChg chg="modSp mod">
        <pc:chgData name="Steve Shellhammer" userId="0e71f22d-ee3e-49c0-82ff-dbc290af8082" providerId="ADAL" clId="{3F0881C7-FB14-46BB-9181-699BBF3F4D9E}" dt="2022-05-01T16:26:24.889" v="483" actId="20577"/>
        <pc:sldMasterMkLst>
          <pc:docMk/>
          <pc:sldMasterMk cId="0" sldId="2147483648"/>
        </pc:sldMasterMkLst>
        <pc:spChg chg="mod">
          <ac:chgData name="Steve Shellhammer" userId="0e71f22d-ee3e-49c0-82ff-dbc290af8082" providerId="ADAL" clId="{3F0881C7-FB14-46BB-9181-699BBF3F4D9E}" dt="2022-05-01T16:26:24.889" v="48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7/11/2022</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July 2022</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July 2022</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802.19-22/0012r1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802world.org/plenary/"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8/dcn/22/18-22-0057-00-0000-frequency-table-ad-hoc-minutes-24-may-2022.docx" TargetMode="External"/><Relationship Id="rId2" Type="http://schemas.openxmlformats.org/officeDocument/2006/relationships/hyperlink" Target="https://mentor.ieee.org/802.18/dcn/22/18-22-0050-00-0000-comment-spreadsheet-of-ieee-802-wireless-standards-table-of-frequency-ranges.xls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July 2022</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July 2022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2022-07-11</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3376520602"/>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53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6F7E-5EDB-4C8F-8637-2943F13D670B}"/>
              </a:ext>
            </a:extLst>
          </p:cNvPr>
          <p:cNvSpPr>
            <a:spLocks noGrp="1"/>
          </p:cNvSpPr>
          <p:nvPr>
            <p:ph type="title"/>
          </p:nvPr>
        </p:nvSpPr>
        <p:spPr>
          <a:xfrm>
            <a:off x="381000" y="805182"/>
            <a:ext cx="8839200" cy="944877"/>
          </a:xfrm>
        </p:spPr>
        <p:txBody>
          <a:bodyPr/>
          <a:lstStyle/>
          <a:p>
            <a:r>
              <a:rPr lang="en-US" sz="3200" dirty="0"/>
              <a:t>Registration for the July IEEE 802 Plenary Session</a:t>
            </a:r>
          </a:p>
        </p:txBody>
      </p:sp>
      <p:sp>
        <p:nvSpPr>
          <p:cNvPr id="3" name="Content Placeholder 2">
            <a:extLst>
              <a:ext uri="{FF2B5EF4-FFF2-40B4-BE49-F238E27FC236}">
                <a16:creationId xmlns:a16="http://schemas.microsoft.com/office/drawing/2014/main" id="{8BBBC4AA-EA3F-44E3-87C3-BB61A4248108}"/>
              </a:ext>
            </a:extLst>
          </p:cNvPr>
          <p:cNvSpPr>
            <a:spLocks noGrp="1"/>
          </p:cNvSpPr>
          <p:nvPr>
            <p:ph idx="1"/>
          </p:nvPr>
        </p:nvSpPr>
        <p:spPr>
          <a:xfrm>
            <a:off x="590127" y="2057400"/>
            <a:ext cx="8488680" cy="4235027"/>
          </a:xfrm>
        </p:spPr>
        <p:txBody>
          <a:bodyPr/>
          <a:lstStyle/>
          <a:p>
            <a:pPr>
              <a:buFont typeface="Arial" panose="020B0604020202020204" pitchFamily="34" charset="0"/>
              <a:buChar char="•"/>
            </a:pPr>
            <a:r>
              <a:rPr lang="en-US" sz="2400" dirty="0"/>
              <a:t>This meeting is part of the July IEEE 802 Plenary session</a:t>
            </a:r>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r>
              <a:rPr lang="en-US" sz="2400" dirty="0"/>
              <a:t>If you have not already done so, you can register at:</a:t>
            </a:r>
          </a:p>
          <a:p>
            <a:pPr lvl="1">
              <a:buFont typeface="Arial" panose="020B0604020202020204" pitchFamily="34" charset="0"/>
              <a:buChar char="•"/>
            </a:pPr>
            <a:r>
              <a:rPr lang="en-US" sz="2400" dirty="0">
                <a:hlinkClick r:id="rId2"/>
              </a:rPr>
              <a:t>http://802world.org/plenary/</a:t>
            </a:r>
            <a:endParaRPr lang="en-US" sz="2400" dirty="0"/>
          </a:p>
          <a:p>
            <a:r>
              <a:rPr lang="en-US" sz="2400" dirty="0"/>
              <a:t>If you do not intend to register for this session you must leave this meeting and, if you have logged attendance on IMAT, email the 802.19 chair or vice chair to have your attendance cancelled</a:t>
            </a:r>
          </a:p>
          <a:p>
            <a:endParaRPr lang="en-US" sz="2400" dirty="0"/>
          </a:p>
        </p:txBody>
      </p:sp>
      <p:sp>
        <p:nvSpPr>
          <p:cNvPr id="4" name="Slide Number Placeholder 3">
            <a:extLst>
              <a:ext uri="{FF2B5EF4-FFF2-40B4-BE49-F238E27FC236}">
                <a16:creationId xmlns:a16="http://schemas.microsoft.com/office/drawing/2014/main" id="{20FD7732-C2B8-4E34-9189-18587235F8EE}"/>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5F037F7-C253-410B-B63E-6403A21E9F6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6AB8ECDF-B35A-485D-ACCD-E7D24646ADD9}"/>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4128314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5E84-55F9-4669-95B1-3F9646890394}"/>
              </a:ext>
            </a:extLst>
          </p:cNvPr>
          <p:cNvSpPr>
            <a:spLocks noGrp="1"/>
          </p:cNvSpPr>
          <p:nvPr>
            <p:ph type="title"/>
          </p:nvPr>
        </p:nvSpPr>
        <p:spPr>
          <a:xfrm>
            <a:off x="114300" y="690881"/>
            <a:ext cx="9525000" cy="528319"/>
          </a:xfrm>
        </p:spPr>
        <p:txBody>
          <a:bodyPr/>
          <a:lstStyle/>
          <a:p>
            <a:r>
              <a:rPr lang="en-US" sz="3000" dirty="0"/>
              <a:t>IEEE 802 Wireless Standards Table of Frequency Ranges</a:t>
            </a:r>
          </a:p>
        </p:txBody>
      </p:sp>
      <p:sp>
        <p:nvSpPr>
          <p:cNvPr id="3" name="Content Placeholder 2">
            <a:extLst>
              <a:ext uri="{FF2B5EF4-FFF2-40B4-BE49-F238E27FC236}">
                <a16:creationId xmlns:a16="http://schemas.microsoft.com/office/drawing/2014/main" id="{0879F695-B16A-4FC9-BD55-E2608AFB30AD}"/>
              </a:ext>
            </a:extLst>
          </p:cNvPr>
          <p:cNvSpPr>
            <a:spLocks noGrp="1"/>
          </p:cNvSpPr>
          <p:nvPr>
            <p:ph idx="1"/>
          </p:nvPr>
        </p:nvSpPr>
        <p:spPr>
          <a:xfrm>
            <a:off x="304800" y="1219200"/>
            <a:ext cx="9144000" cy="5562600"/>
          </a:xfrm>
        </p:spPr>
        <p:txBody>
          <a:bodyPr/>
          <a:lstStyle/>
          <a:p>
            <a:r>
              <a:rPr lang="en-US" sz="2200" dirty="0"/>
              <a:t>Comment collection on the Wireless Standards Table of Frequency Ranges document completed in April</a:t>
            </a:r>
          </a:p>
          <a:p>
            <a:pPr lvl="1"/>
            <a:r>
              <a:rPr lang="en-US" sz="2000" dirty="0"/>
              <a:t>12 comments were received</a:t>
            </a:r>
          </a:p>
          <a:p>
            <a:r>
              <a:rPr lang="en-US" sz="2200" dirty="0"/>
              <a:t>The link to the comment spreadsheet is,</a:t>
            </a:r>
          </a:p>
          <a:p>
            <a:pPr lvl="1"/>
            <a:r>
              <a:rPr lang="en-US" sz="2000" dirty="0">
                <a:hlinkClick r:id="rId2"/>
              </a:rPr>
              <a:t>https://mentor.ieee.org/802.18/dcn/22/18-22-0050-00-0000-comment-spreadsheet-of-ieee-802-wireless-standards-table-of-frequency-ranges.xlsx</a:t>
            </a:r>
            <a:r>
              <a:rPr lang="en-US" sz="2000" dirty="0"/>
              <a:t> </a:t>
            </a:r>
          </a:p>
          <a:p>
            <a:r>
              <a:rPr lang="en-US" sz="2200" dirty="0"/>
              <a:t>The Ad Hoc group met in May to start addressing comments.  Some tentative resolutions are available in the meeting minutes</a:t>
            </a:r>
          </a:p>
          <a:p>
            <a:pPr lvl="1"/>
            <a:r>
              <a:rPr lang="en-US" sz="2000" b="1" dirty="0">
                <a:hlinkClick r:id="rId3"/>
              </a:rPr>
              <a:t>https://mentor.ieee.org/802.18/dcn/22/18-22-0057-00-0000-frequency-table-ad-hoc-minutes-24-may-2022.docx</a:t>
            </a:r>
            <a:r>
              <a:rPr lang="en-US" sz="2000" b="1" dirty="0"/>
              <a:t> </a:t>
            </a:r>
          </a:p>
          <a:p>
            <a:r>
              <a:rPr lang="en-US" sz="2200" b="1" dirty="0"/>
              <a:t>There was no meeting in June due to schedule issues</a:t>
            </a:r>
          </a:p>
          <a:p>
            <a:r>
              <a:rPr lang="en-US" sz="2200" b="1" dirty="0"/>
              <a:t>Comment resolutions will be </a:t>
            </a:r>
            <a:r>
              <a:rPr lang="en-US" sz="2200" dirty="0"/>
              <a:t>performed on the Wireless Frequency Table Ad Hoc, which meets on the fourth Tuesday of the month, at 3 PM Eastern Time</a:t>
            </a:r>
          </a:p>
          <a:p>
            <a:pPr lvl="1"/>
            <a:r>
              <a:rPr lang="en-US" sz="2000" b="1" dirty="0"/>
              <a:t>Webex info can be found on the 802.18 Calendar</a:t>
            </a:r>
          </a:p>
          <a:p>
            <a:endParaRPr lang="en-US" sz="2200" b="1" dirty="0"/>
          </a:p>
        </p:txBody>
      </p:sp>
      <p:sp>
        <p:nvSpPr>
          <p:cNvPr id="4" name="Slide Number Placeholder 3">
            <a:extLst>
              <a:ext uri="{FF2B5EF4-FFF2-40B4-BE49-F238E27FC236}">
                <a16:creationId xmlns:a16="http://schemas.microsoft.com/office/drawing/2014/main" id="{537C6C3B-1432-43F4-84AB-6BDCFD00174A}"/>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7123233-EE7F-439E-911F-468F3DB6B4D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C0D2580-C389-4198-9344-7256F1301ACB}"/>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073173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570D6-F718-6B8A-1FB6-58D55A5E9370}"/>
              </a:ext>
            </a:extLst>
          </p:cNvPr>
          <p:cNvSpPr>
            <a:spLocks noGrp="1"/>
          </p:cNvSpPr>
          <p:nvPr>
            <p:ph type="title"/>
          </p:nvPr>
        </p:nvSpPr>
        <p:spPr>
          <a:xfrm>
            <a:off x="152400" y="731522"/>
            <a:ext cx="9448800" cy="1136227"/>
          </a:xfrm>
        </p:spPr>
        <p:txBody>
          <a:bodyPr/>
          <a:lstStyle/>
          <a:p>
            <a:r>
              <a:rPr lang="en-US" sz="3200" dirty="0"/>
              <a:t>Ballot on 802.11be Coexistence Assessment Document</a:t>
            </a:r>
          </a:p>
        </p:txBody>
      </p:sp>
      <p:sp>
        <p:nvSpPr>
          <p:cNvPr id="3" name="Content Placeholder 2">
            <a:extLst>
              <a:ext uri="{FF2B5EF4-FFF2-40B4-BE49-F238E27FC236}">
                <a16:creationId xmlns:a16="http://schemas.microsoft.com/office/drawing/2014/main" id="{C90C3005-4128-E8C9-D260-BE344FF9FCD1}"/>
              </a:ext>
            </a:extLst>
          </p:cNvPr>
          <p:cNvSpPr>
            <a:spLocks noGrp="1"/>
          </p:cNvSpPr>
          <p:nvPr>
            <p:ph idx="1"/>
          </p:nvPr>
        </p:nvSpPr>
        <p:spPr/>
        <p:txBody>
          <a:bodyPr/>
          <a:lstStyle/>
          <a:p>
            <a:r>
              <a:rPr lang="en-US" dirty="0"/>
              <a:t>The 802.19 WG voted on the 802.11be CA document</a:t>
            </a:r>
          </a:p>
          <a:p>
            <a:r>
              <a:rPr lang="en-US" dirty="0"/>
              <a:t>The ballot closed on June 30</a:t>
            </a:r>
          </a:p>
          <a:p>
            <a:r>
              <a:rPr lang="en-US" dirty="0"/>
              <a:t>The results were (Y/N/A) = 26/2/0</a:t>
            </a:r>
          </a:p>
          <a:p>
            <a:r>
              <a:rPr lang="en-US" dirty="0"/>
              <a:t>The document was approved</a:t>
            </a:r>
          </a:p>
          <a:p>
            <a:r>
              <a:rPr lang="en-US" dirty="0"/>
              <a:t>Nine comments were received, and were forwarded to the 802.11 WG</a:t>
            </a:r>
          </a:p>
        </p:txBody>
      </p:sp>
      <p:sp>
        <p:nvSpPr>
          <p:cNvPr id="4" name="Slide Number Placeholder 3">
            <a:extLst>
              <a:ext uri="{FF2B5EF4-FFF2-40B4-BE49-F238E27FC236}">
                <a16:creationId xmlns:a16="http://schemas.microsoft.com/office/drawing/2014/main" id="{653F804C-B116-076B-A1AA-94FFA5356013}"/>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FED66F5-A5C8-2AAA-503A-32DF4E6EFEF6}"/>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9A6D28A5-936A-9852-5DCA-7BE0A967BF5A}"/>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064974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9EA95-801C-77F4-5B1B-01CD40E89FDD}"/>
              </a:ext>
            </a:extLst>
          </p:cNvPr>
          <p:cNvSpPr>
            <a:spLocks noGrp="1"/>
          </p:cNvSpPr>
          <p:nvPr>
            <p:ph type="title"/>
          </p:nvPr>
        </p:nvSpPr>
        <p:spPr>
          <a:xfrm>
            <a:off x="228600" y="731522"/>
            <a:ext cx="9144000" cy="1136227"/>
          </a:xfrm>
        </p:spPr>
        <p:txBody>
          <a:bodyPr/>
          <a:lstStyle/>
          <a:p>
            <a:r>
              <a:rPr lang="en-US" sz="3200" dirty="0"/>
              <a:t>Discussion on 802.15.4ab and 802.11 Coexistence</a:t>
            </a:r>
          </a:p>
        </p:txBody>
      </p:sp>
      <p:sp>
        <p:nvSpPr>
          <p:cNvPr id="3" name="Content Placeholder 2">
            <a:extLst>
              <a:ext uri="{FF2B5EF4-FFF2-40B4-BE49-F238E27FC236}">
                <a16:creationId xmlns:a16="http://schemas.microsoft.com/office/drawing/2014/main" id="{6D334415-C149-CA61-CBEC-106E2AA8AD59}"/>
              </a:ext>
            </a:extLst>
          </p:cNvPr>
          <p:cNvSpPr>
            <a:spLocks noGrp="1"/>
          </p:cNvSpPr>
          <p:nvPr>
            <p:ph idx="1"/>
          </p:nvPr>
        </p:nvSpPr>
        <p:spPr/>
        <p:txBody>
          <a:bodyPr/>
          <a:lstStyle/>
          <a:p>
            <a:r>
              <a:rPr lang="en-US" dirty="0"/>
              <a:t>There will be a discussion on coexistence between 802.15.4ab and 802.11 during the 802.11 WNG meeting</a:t>
            </a:r>
          </a:p>
          <a:p>
            <a:pPr lvl="1"/>
            <a:r>
              <a:rPr lang="en-US" sz="2400" b="1" dirty="0"/>
              <a:t>Tuesday July 12, 7:30 PM (ET)</a:t>
            </a:r>
          </a:p>
        </p:txBody>
      </p:sp>
      <p:sp>
        <p:nvSpPr>
          <p:cNvPr id="4" name="Slide Number Placeholder 3">
            <a:extLst>
              <a:ext uri="{FF2B5EF4-FFF2-40B4-BE49-F238E27FC236}">
                <a16:creationId xmlns:a16="http://schemas.microsoft.com/office/drawing/2014/main" id="{1456E0A9-6D8C-4BBB-27B1-5FF0251EC17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F6F3692-3818-E7B5-2B47-E298D127A286}"/>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713A207C-4B6F-AF52-884D-A357D3EBBD4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4177403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9E70A-524D-9F43-0311-58B58568CBA3}"/>
              </a:ext>
            </a:extLst>
          </p:cNvPr>
          <p:cNvSpPr>
            <a:spLocks noGrp="1"/>
          </p:cNvSpPr>
          <p:nvPr>
            <p:ph type="title"/>
          </p:nvPr>
        </p:nvSpPr>
        <p:spPr>
          <a:xfrm>
            <a:off x="714798" y="646854"/>
            <a:ext cx="8288868" cy="1136227"/>
          </a:xfrm>
        </p:spPr>
        <p:txBody>
          <a:bodyPr/>
          <a:lstStyle/>
          <a:p>
            <a:r>
              <a:rPr lang="en-US" sz="3600" dirty="0" err="1"/>
              <a:t>ePoll</a:t>
            </a:r>
            <a:r>
              <a:rPr lang="en-US" sz="3600" dirty="0"/>
              <a:t> Survey Regarding the September and November 802 Sessions</a:t>
            </a:r>
          </a:p>
        </p:txBody>
      </p:sp>
      <p:sp>
        <p:nvSpPr>
          <p:cNvPr id="3" name="Content Placeholder 2">
            <a:extLst>
              <a:ext uri="{FF2B5EF4-FFF2-40B4-BE49-F238E27FC236}">
                <a16:creationId xmlns:a16="http://schemas.microsoft.com/office/drawing/2014/main" id="{2A06370B-254F-D414-C0A0-41EC0C92EF74}"/>
              </a:ext>
            </a:extLst>
          </p:cNvPr>
          <p:cNvSpPr>
            <a:spLocks noGrp="1"/>
          </p:cNvSpPr>
          <p:nvPr>
            <p:ph idx="1"/>
          </p:nvPr>
        </p:nvSpPr>
        <p:spPr>
          <a:xfrm>
            <a:off x="708432" y="1948181"/>
            <a:ext cx="8288868" cy="4958928"/>
          </a:xfrm>
        </p:spPr>
        <p:txBody>
          <a:bodyPr/>
          <a:lstStyle/>
          <a:p>
            <a:r>
              <a:rPr lang="en-US" sz="2000" dirty="0"/>
              <a:t>An </a:t>
            </a:r>
            <a:r>
              <a:rPr lang="en-US" sz="2000" dirty="0" err="1"/>
              <a:t>ePoll</a:t>
            </a:r>
            <a:r>
              <a:rPr lang="en-US" sz="2000" dirty="0"/>
              <a:t> has been started asking the following questions about the September and November 802 Sessions (</a:t>
            </a:r>
            <a:r>
              <a:rPr lang="en-US" sz="2000" dirty="0" err="1"/>
              <a:t>ePoll</a:t>
            </a:r>
            <a:r>
              <a:rPr lang="en-US" sz="2000" dirty="0"/>
              <a:t> Closes on Wednesday)</a:t>
            </a:r>
          </a:p>
          <a:p>
            <a:pPr marL="400050" lvl="1" indent="0">
              <a:buNone/>
            </a:pPr>
            <a:r>
              <a:rPr lang="en-US" sz="2000" dirty="0"/>
              <a:t>1. If the 2022 November Plenary Session is held in Bangkok, Thailand as an in-person only session, will you attend?</a:t>
            </a:r>
          </a:p>
          <a:p>
            <a:pPr lvl="2"/>
            <a:r>
              <a:rPr lang="en-US" sz="2000" dirty="0"/>
              <a:t>Yes/No</a:t>
            </a:r>
          </a:p>
          <a:p>
            <a:pPr marL="457200" lvl="1" indent="0">
              <a:buNone/>
            </a:pPr>
            <a:r>
              <a:rPr lang="en-US" sz="2000" dirty="0"/>
              <a:t>2. If the 2022 November Plenary Session is held in Bangkok, Thailand as a mixed-mode session, will you attend:</a:t>
            </a:r>
          </a:p>
          <a:p>
            <a:pPr lvl="2"/>
            <a:r>
              <a:rPr lang="en-US" sz="2000" dirty="0"/>
              <a:t>Attend In-person</a:t>
            </a:r>
          </a:p>
          <a:p>
            <a:pPr lvl="2"/>
            <a:r>
              <a:rPr lang="en-US" sz="2000" dirty="0"/>
              <a:t>Attend Virtually (remotely)</a:t>
            </a:r>
          </a:p>
          <a:p>
            <a:pPr lvl="2"/>
            <a:r>
              <a:rPr lang="en-US" sz="2000" dirty="0"/>
              <a:t>Will not attend plenary </a:t>
            </a:r>
          </a:p>
          <a:p>
            <a:pPr marL="548654" lvl="1" indent="0">
              <a:buNone/>
            </a:pPr>
            <a:r>
              <a:rPr lang="en-US" sz="2000" dirty="0"/>
              <a:t>3. If the 2022 September Wireless Interim Session is held in Waikoloa, Hawaii as a mixed-mode session, will you attend?</a:t>
            </a:r>
          </a:p>
          <a:p>
            <a:pPr marL="1318286" lvl="2" indent="-342900"/>
            <a:r>
              <a:rPr lang="en-US" sz="2000" dirty="0"/>
              <a:t>Yes/No</a:t>
            </a:r>
          </a:p>
          <a:p>
            <a:pPr marL="1005854" lvl="1" indent="-457200">
              <a:buFont typeface="+mj-lt"/>
              <a:buAutoNum type="arabicPeriod"/>
            </a:pPr>
            <a:endParaRPr lang="en-US" sz="2333" dirty="0"/>
          </a:p>
        </p:txBody>
      </p:sp>
      <p:sp>
        <p:nvSpPr>
          <p:cNvPr id="4" name="Slide Number Placeholder 3">
            <a:extLst>
              <a:ext uri="{FF2B5EF4-FFF2-40B4-BE49-F238E27FC236}">
                <a16:creationId xmlns:a16="http://schemas.microsoft.com/office/drawing/2014/main" id="{BA010CA0-1A20-AAED-7C06-9ACEC02ADED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D7467D9-3EB7-6D6D-D42B-59DA2E2AE948}"/>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88A816EA-F44D-E41D-76F8-E3682A51262C}"/>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819465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a:t>July 2022</a:t>
            </a:r>
            <a:endParaRPr lang="en-GB" dirty="0"/>
          </a:p>
        </p:txBody>
      </p:sp>
      <p:pic>
        <p:nvPicPr>
          <p:cNvPr id="8" name="Picture 7">
            <a:extLst>
              <a:ext uri="{FF2B5EF4-FFF2-40B4-BE49-F238E27FC236}">
                <a16:creationId xmlns:a16="http://schemas.microsoft.com/office/drawing/2014/main" id="{CD4B387A-FB6A-A338-899F-0D7C880D2CC3}"/>
              </a:ext>
            </a:extLst>
          </p:cNvPr>
          <p:cNvPicPr>
            <a:picLocks noChangeAspect="1"/>
          </p:cNvPicPr>
          <p:nvPr/>
        </p:nvPicPr>
        <p:blipFill>
          <a:blip r:embed="rId2"/>
          <a:stretch>
            <a:fillRect/>
          </a:stretch>
        </p:blipFill>
        <p:spPr>
          <a:xfrm>
            <a:off x="2888811" y="1656059"/>
            <a:ext cx="3974286" cy="4927619"/>
          </a:xfrm>
          <a:prstGeom prst="rect">
            <a:avLst/>
          </a:prstGeom>
        </p:spPr>
      </p:pic>
    </p:spTree>
    <p:extLst>
      <p:ext uri="{BB962C8B-B14F-4D97-AF65-F5344CB8AC3E}">
        <p14:creationId xmlns:p14="http://schemas.microsoft.com/office/powerpoint/2010/main" val="6930986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1259</TotalTime>
  <Words>601</Words>
  <Application>Microsoft Office PowerPoint</Application>
  <PresentationFormat>Custom</PresentationFormat>
  <Paragraphs>76</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Courier New</vt:lpstr>
      <vt:lpstr>Times New Roman</vt:lpstr>
      <vt:lpstr>Office Theme</vt:lpstr>
      <vt:lpstr>July 2022 WG Opening Report</vt:lpstr>
      <vt:lpstr>Voter Summary</vt:lpstr>
      <vt:lpstr>Registration for the July IEEE 802 Plenary Session</vt:lpstr>
      <vt:lpstr>IEEE 802 Wireless Standards Table of Frequency Ranges</vt:lpstr>
      <vt:lpstr>Ballot on 802.11be Coexistence Assessment Document</vt:lpstr>
      <vt:lpstr>Discussion on 802.15.4ab and 802.11 Coexistence</vt:lpstr>
      <vt:lpstr>ePoll Survey Regarding the September and November 802 Sessions</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165</cp:revision>
  <cp:lastPrinted>2015-01-08T23:35:49Z</cp:lastPrinted>
  <dcterms:created xsi:type="dcterms:W3CDTF">2014-10-30T17:06:39Z</dcterms:created>
  <dcterms:modified xsi:type="dcterms:W3CDTF">2022-07-11T18:16:27Z</dcterms:modified>
</cp:coreProperties>
</file>