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308" r:id="rId4"/>
    <p:sldId id="298" r:id="rId5"/>
    <p:sldId id="309" r:id="rId6"/>
    <p:sldId id="310" r:id="rId7"/>
    <p:sldId id="304"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054BDB-A6BF-447B-BDF9-2CD0F2F7BEA4}" v="6" dt="2022-06-30T18:45:42.5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41555B5B-1569-4528-BBD3-5290BF9F87DD}"/>
    <pc:docChg chg="custSel addSld delSld modSld modMainMaster">
      <pc:chgData name="Steve Shellhammer" userId="0e71f22d-ee3e-49c0-82ff-dbc290af8082" providerId="ADAL" clId="{41555B5B-1569-4528-BBD3-5290BF9F87DD}" dt="2021-09-01T21:43:30.737" v="319" actId="404"/>
      <pc:docMkLst>
        <pc:docMk/>
      </pc:docMkLst>
      <pc:sldChg chg="modSp mod">
        <pc:chgData name="Steve Shellhammer" userId="0e71f22d-ee3e-49c0-82ff-dbc290af8082" providerId="ADAL" clId="{41555B5B-1569-4528-BBD3-5290BF9F87DD}" dt="2021-09-01T21:17:53.811" v="22" actId="20577"/>
        <pc:sldMkLst>
          <pc:docMk/>
          <pc:sldMk cId="0" sldId="256"/>
        </pc:sldMkLst>
        <pc:spChg chg="mod">
          <ac:chgData name="Steve Shellhammer" userId="0e71f22d-ee3e-49c0-82ff-dbc290af8082" providerId="ADAL" clId="{41555B5B-1569-4528-BBD3-5290BF9F87DD}" dt="2021-09-01T21:17:48.548" v="18" actId="20577"/>
          <ac:spMkLst>
            <pc:docMk/>
            <pc:sldMk cId="0" sldId="256"/>
            <ac:spMk id="3073" creationId="{00000000-0000-0000-0000-000000000000}"/>
          </ac:spMkLst>
        </pc:spChg>
        <pc:spChg chg="mod">
          <ac:chgData name="Steve Shellhammer" userId="0e71f22d-ee3e-49c0-82ff-dbc290af8082" providerId="ADAL" clId="{41555B5B-1569-4528-BBD3-5290BF9F87DD}" dt="2021-09-01T21:17:53.811" v="22" actId="20577"/>
          <ac:spMkLst>
            <pc:docMk/>
            <pc:sldMk cId="0" sldId="256"/>
            <ac:spMk id="3074" creationId="{00000000-0000-0000-0000-000000000000}"/>
          </ac:spMkLst>
        </pc:spChg>
      </pc:sldChg>
      <pc:sldChg chg="del">
        <pc:chgData name="Steve Shellhammer" userId="0e71f22d-ee3e-49c0-82ff-dbc290af8082" providerId="ADAL" clId="{41555B5B-1569-4528-BBD3-5290BF9F87DD}" dt="2021-09-01T21:27:10.980" v="23" actId="47"/>
        <pc:sldMkLst>
          <pc:docMk/>
          <pc:sldMk cId="464714103" sldId="291"/>
        </pc:sldMkLst>
      </pc:sldChg>
      <pc:sldChg chg="modSp mod">
        <pc:chgData name="Steve Shellhammer" userId="0e71f22d-ee3e-49c0-82ff-dbc290af8082" providerId="ADAL" clId="{41555B5B-1569-4528-BBD3-5290BF9F87DD}" dt="2021-09-01T21:43:30.737" v="319" actId="404"/>
        <pc:sldMkLst>
          <pc:docMk/>
          <pc:sldMk cId="1762822898" sldId="293"/>
        </pc:sldMkLst>
        <pc:spChg chg="mod">
          <ac:chgData name="Steve Shellhammer" userId="0e71f22d-ee3e-49c0-82ff-dbc290af8082" providerId="ADAL" clId="{41555B5B-1569-4528-BBD3-5290BF9F87DD}" dt="2021-09-01T21:43:30.737" v="319" actId="404"/>
          <ac:spMkLst>
            <pc:docMk/>
            <pc:sldMk cId="1762822898" sldId="293"/>
            <ac:spMk id="8" creationId="{9B88BB43-AF59-405D-B1FD-63711652E35B}"/>
          </ac:spMkLst>
        </pc:spChg>
      </pc:sldChg>
      <pc:sldChg chg="del">
        <pc:chgData name="Steve Shellhammer" userId="0e71f22d-ee3e-49c0-82ff-dbc290af8082" providerId="ADAL" clId="{41555B5B-1569-4528-BBD3-5290BF9F87DD}" dt="2021-09-01T21:28:25.382" v="25" actId="47"/>
        <pc:sldMkLst>
          <pc:docMk/>
          <pc:sldMk cId="4090638326" sldId="296"/>
        </pc:sldMkLst>
      </pc:sldChg>
      <pc:sldChg chg="modSp mod">
        <pc:chgData name="Steve Shellhammer" userId="0e71f22d-ee3e-49c0-82ff-dbc290af8082" providerId="ADAL" clId="{41555B5B-1569-4528-BBD3-5290BF9F87DD}" dt="2021-09-01T21:30:41.264" v="37" actId="1076"/>
        <pc:sldMkLst>
          <pc:docMk/>
          <pc:sldMk cId="2073173423" sldId="298"/>
        </pc:sldMkLst>
        <pc:spChg chg="mod">
          <ac:chgData name="Steve Shellhammer" userId="0e71f22d-ee3e-49c0-82ff-dbc290af8082" providerId="ADAL" clId="{41555B5B-1569-4528-BBD3-5290BF9F87DD}" dt="2021-09-01T21:30:16.788" v="32" actId="14100"/>
          <ac:spMkLst>
            <pc:docMk/>
            <pc:sldMk cId="2073173423" sldId="298"/>
            <ac:spMk id="2" creationId="{6BDE5E84-55F9-4669-95B1-3F9646890394}"/>
          </ac:spMkLst>
        </pc:spChg>
        <pc:spChg chg="mod">
          <ac:chgData name="Steve Shellhammer" userId="0e71f22d-ee3e-49c0-82ff-dbc290af8082" providerId="ADAL" clId="{41555B5B-1569-4528-BBD3-5290BF9F87DD}" dt="2021-09-01T21:30:41.264" v="37" actId="1076"/>
          <ac:spMkLst>
            <pc:docMk/>
            <pc:sldMk cId="2073173423" sldId="298"/>
            <ac:spMk id="3" creationId="{0879F695-B16A-4FC9-BD55-E2608AFB30AD}"/>
          </ac:spMkLst>
        </pc:spChg>
      </pc:sldChg>
      <pc:sldChg chg="delSp modSp mod">
        <pc:chgData name="Steve Shellhammer" userId="0e71f22d-ee3e-49c0-82ff-dbc290af8082" providerId="ADAL" clId="{41555B5B-1569-4528-BBD3-5290BF9F87DD}" dt="2021-09-01T21:34:22.953" v="43" actId="1076"/>
        <pc:sldMkLst>
          <pc:docMk/>
          <pc:sldMk cId="693098657" sldId="304"/>
        </pc:sldMkLst>
        <pc:spChg chg="mod">
          <ac:chgData name="Steve Shellhammer" userId="0e71f22d-ee3e-49c0-82ff-dbc290af8082" providerId="ADAL" clId="{41555B5B-1569-4528-BBD3-5290BF9F87DD}" dt="2021-09-01T21:31:22.970" v="42" actId="14100"/>
          <ac:spMkLst>
            <pc:docMk/>
            <pc:sldMk cId="693098657" sldId="304"/>
            <ac:spMk id="2" creationId="{56815B67-333F-4136-B413-8BB853474209}"/>
          </ac:spMkLst>
        </pc:spChg>
        <pc:picChg chg="mod">
          <ac:chgData name="Steve Shellhammer" userId="0e71f22d-ee3e-49c0-82ff-dbc290af8082" providerId="ADAL" clId="{41555B5B-1569-4528-BBD3-5290BF9F87DD}" dt="2021-09-01T21:34:22.953" v="43" actId="1076"/>
          <ac:picMkLst>
            <pc:docMk/>
            <pc:sldMk cId="693098657" sldId="304"/>
            <ac:picMk id="3" creationId="{2CC8FFDA-EACE-409C-9B29-5B8E9EE0D757}"/>
          </ac:picMkLst>
        </pc:picChg>
        <pc:picChg chg="del">
          <ac:chgData name="Steve Shellhammer" userId="0e71f22d-ee3e-49c0-82ff-dbc290af8082" providerId="ADAL" clId="{41555B5B-1569-4528-BBD3-5290BF9F87DD}" dt="2021-09-01T21:30:45.491" v="38" actId="478"/>
          <ac:picMkLst>
            <pc:docMk/>
            <pc:sldMk cId="693098657" sldId="304"/>
            <ac:picMk id="7" creationId="{46D20933-D54D-44A7-8D08-2F42E802A136}"/>
          </ac:picMkLst>
        </pc:picChg>
      </pc:sldChg>
      <pc:sldChg chg="del">
        <pc:chgData name="Steve Shellhammer" userId="0e71f22d-ee3e-49c0-82ff-dbc290af8082" providerId="ADAL" clId="{41555B5B-1569-4528-BBD3-5290BF9F87DD}" dt="2021-09-01T21:27:17.103" v="24" actId="47"/>
        <pc:sldMkLst>
          <pc:docMk/>
          <pc:sldMk cId="2429867212" sldId="305"/>
        </pc:sldMkLst>
      </pc:sldChg>
      <pc:sldChg chg="modSp new mod">
        <pc:chgData name="Steve Shellhammer" userId="0e71f22d-ee3e-49c0-82ff-dbc290af8082" providerId="ADAL" clId="{41555B5B-1569-4528-BBD3-5290BF9F87DD}" dt="2021-09-01T21:43:24.883" v="318" actId="404"/>
        <pc:sldMkLst>
          <pc:docMk/>
          <pc:sldMk cId="2684011041" sldId="305"/>
        </pc:sldMkLst>
        <pc:spChg chg="mod">
          <ac:chgData name="Steve Shellhammer" userId="0e71f22d-ee3e-49c0-82ff-dbc290af8082" providerId="ADAL" clId="{41555B5B-1569-4528-BBD3-5290BF9F87DD}" dt="2021-09-01T21:40:20.271" v="94" actId="404"/>
          <ac:spMkLst>
            <pc:docMk/>
            <pc:sldMk cId="2684011041" sldId="305"/>
            <ac:spMk id="2" creationId="{460FC835-B316-4211-B639-18D8C35BC0DB}"/>
          </ac:spMkLst>
        </pc:spChg>
        <pc:spChg chg="mod">
          <ac:chgData name="Steve Shellhammer" userId="0e71f22d-ee3e-49c0-82ff-dbc290af8082" providerId="ADAL" clId="{41555B5B-1569-4528-BBD3-5290BF9F87DD}" dt="2021-09-01T21:43:24.883" v="318" actId="404"/>
          <ac:spMkLst>
            <pc:docMk/>
            <pc:sldMk cId="2684011041" sldId="305"/>
            <ac:spMk id="3" creationId="{CD03C6C8-DD82-41FD-813E-9E11425B6458}"/>
          </ac:spMkLst>
        </pc:spChg>
      </pc:sldChg>
      <pc:sldMasterChg chg="modSp mod">
        <pc:chgData name="Steve Shellhammer" userId="0e71f22d-ee3e-49c0-82ff-dbc290af8082" providerId="ADAL" clId="{41555B5B-1569-4528-BBD3-5290BF9F87DD}" dt="2021-09-01T21:17:40.086" v="5" actId="20577"/>
        <pc:sldMasterMkLst>
          <pc:docMk/>
          <pc:sldMasterMk cId="0" sldId="2147483648"/>
        </pc:sldMasterMkLst>
        <pc:spChg chg="mod">
          <ac:chgData name="Steve Shellhammer" userId="0e71f22d-ee3e-49c0-82ff-dbc290af8082" providerId="ADAL" clId="{41555B5B-1569-4528-BBD3-5290BF9F87DD}" dt="2021-09-01T21:17:40.086" v="5" actId="20577"/>
          <ac:spMkLst>
            <pc:docMk/>
            <pc:sldMasterMk cId="0" sldId="2147483648"/>
            <ac:spMk id="10" creationId="{00000000-0000-0000-0000-000000000000}"/>
          </ac:spMkLst>
        </pc:spChg>
      </pc:sldMasterChg>
    </pc:docChg>
  </pc:docChgLst>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92054BDB-A6BF-447B-BDF9-2CD0F2F7BEA4}"/>
    <pc:docChg chg="custSel addSld modSld modMainMaster">
      <pc:chgData name="Steve Shellhammer" userId="0e71f22d-ee3e-49c0-82ff-dbc290af8082" providerId="ADAL" clId="{92054BDB-A6BF-447B-BDF9-2CD0F2F7BEA4}" dt="2022-06-30T19:15:51.142" v="949" actId="20577"/>
      <pc:docMkLst>
        <pc:docMk/>
      </pc:docMkLst>
      <pc:sldChg chg="modSp mod">
        <pc:chgData name="Steve Shellhammer" userId="0e71f22d-ee3e-49c0-82ff-dbc290af8082" providerId="ADAL" clId="{92054BDB-A6BF-447B-BDF9-2CD0F2F7BEA4}" dt="2022-06-30T18:46:26.890" v="769" actId="20577"/>
        <pc:sldMkLst>
          <pc:docMk/>
          <pc:sldMk cId="0" sldId="256"/>
        </pc:sldMkLst>
        <pc:spChg chg="mod">
          <ac:chgData name="Steve Shellhammer" userId="0e71f22d-ee3e-49c0-82ff-dbc290af8082" providerId="ADAL" clId="{92054BDB-A6BF-447B-BDF9-2CD0F2F7BEA4}" dt="2022-06-30T18:26:51.395" v="5" actId="20577"/>
          <ac:spMkLst>
            <pc:docMk/>
            <pc:sldMk cId="0" sldId="256"/>
            <ac:spMk id="3073" creationId="{00000000-0000-0000-0000-000000000000}"/>
          </ac:spMkLst>
        </pc:spChg>
        <pc:spChg chg="mod">
          <ac:chgData name="Steve Shellhammer" userId="0e71f22d-ee3e-49c0-82ff-dbc290af8082" providerId="ADAL" clId="{92054BDB-A6BF-447B-BDF9-2CD0F2F7BEA4}" dt="2022-06-30T18:46:26.890" v="769" actId="20577"/>
          <ac:spMkLst>
            <pc:docMk/>
            <pc:sldMk cId="0" sldId="256"/>
            <ac:spMk id="3074" creationId="{00000000-0000-0000-0000-000000000000}"/>
          </ac:spMkLst>
        </pc:spChg>
      </pc:sldChg>
      <pc:sldChg chg="modSp mod">
        <pc:chgData name="Steve Shellhammer" userId="0e71f22d-ee3e-49c0-82ff-dbc290af8082" providerId="ADAL" clId="{92054BDB-A6BF-447B-BDF9-2CD0F2F7BEA4}" dt="2022-06-30T18:47:00.247" v="770" actId="255"/>
        <pc:sldMkLst>
          <pc:docMk/>
          <pc:sldMk cId="2073173423" sldId="298"/>
        </pc:sldMkLst>
        <pc:spChg chg="mod">
          <ac:chgData name="Steve Shellhammer" userId="0e71f22d-ee3e-49c0-82ff-dbc290af8082" providerId="ADAL" clId="{92054BDB-A6BF-447B-BDF9-2CD0F2F7BEA4}" dt="2022-06-30T18:47:00.247" v="770" actId="255"/>
          <ac:spMkLst>
            <pc:docMk/>
            <pc:sldMk cId="2073173423" sldId="298"/>
            <ac:spMk id="2" creationId="{6BDE5E84-55F9-4669-95B1-3F9646890394}"/>
          </ac:spMkLst>
        </pc:spChg>
        <pc:spChg chg="mod">
          <ac:chgData name="Steve Shellhammer" userId="0e71f22d-ee3e-49c0-82ff-dbc290af8082" providerId="ADAL" clId="{92054BDB-A6BF-447B-BDF9-2CD0F2F7BEA4}" dt="2022-06-30T18:39:34.083" v="382" actId="313"/>
          <ac:spMkLst>
            <pc:docMk/>
            <pc:sldMk cId="2073173423" sldId="298"/>
            <ac:spMk id="3" creationId="{0879F695-B16A-4FC9-BD55-E2608AFB30AD}"/>
          </ac:spMkLst>
        </pc:spChg>
      </pc:sldChg>
      <pc:sldChg chg="delSp modSp mod">
        <pc:chgData name="Steve Shellhammer" userId="0e71f22d-ee3e-49c0-82ff-dbc290af8082" providerId="ADAL" clId="{92054BDB-A6BF-447B-BDF9-2CD0F2F7BEA4}" dt="2022-06-30T18:45:57.919" v="763" actId="1076"/>
        <pc:sldMkLst>
          <pc:docMk/>
          <pc:sldMk cId="693098657" sldId="304"/>
        </pc:sldMkLst>
        <pc:picChg chg="del">
          <ac:chgData name="Steve Shellhammer" userId="0e71f22d-ee3e-49c0-82ff-dbc290af8082" providerId="ADAL" clId="{92054BDB-A6BF-447B-BDF9-2CD0F2F7BEA4}" dt="2022-06-30T18:44:11.856" v="756" actId="478"/>
          <ac:picMkLst>
            <pc:docMk/>
            <pc:sldMk cId="693098657" sldId="304"/>
            <ac:picMk id="3" creationId="{37D6A362-2686-43F6-AD5D-F38DF3224F16}"/>
          </ac:picMkLst>
        </pc:picChg>
        <pc:picChg chg="del mod">
          <ac:chgData name="Steve Shellhammer" userId="0e71f22d-ee3e-49c0-82ff-dbc290af8082" providerId="ADAL" clId="{92054BDB-A6BF-447B-BDF9-2CD0F2F7BEA4}" dt="2022-06-30T18:45:56.369" v="762" actId="478"/>
          <ac:picMkLst>
            <pc:docMk/>
            <pc:sldMk cId="693098657" sldId="304"/>
            <ac:picMk id="7" creationId="{69E24D3C-F147-FE5F-5C84-37BB94D44CEA}"/>
          </ac:picMkLst>
        </pc:picChg>
        <pc:picChg chg="mod">
          <ac:chgData name="Steve Shellhammer" userId="0e71f22d-ee3e-49c0-82ff-dbc290af8082" providerId="ADAL" clId="{92054BDB-A6BF-447B-BDF9-2CD0F2F7BEA4}" dt="2022-06-30T18:45:57.919" v="763" actId="1076"/>
          <ac:picMkLst>
            <pc:docMk/>
            <pc:sldMk cId="693098657" sldId="304"/>
            <ac:picMk id="8" creationId="{CD4B387A-FB6A-A338-899F-0D7C880D2CC3}"/>
          </ac:picMkLst>
        </pc:picChg>
      </pc:sldChg>
      <pc:sldChg chg="modSp mod">
        <pc:chgData name="Steve Shellhammer" userId="0e71f22d-ee3e-49c0-82ff-dbc290af8082" providerId="ADAL" clId="{92054BDB-A6BF-447B-BDF9-2CD0F2F7BEA4}" dt="2022-06-30T18:32:55.223" v="36" actId="404"/>
        <pc:sldMkLst>
          <pc:docMk/>
          <pc:sldMk cId="4128314619" sldId="308"/>
        </pc:sldMkLst>
        <pc:spChg chg="mod">
          <ac:chgData name="Steve Shellhammer" userId="0e71f22d-ee3e-49c0-82ff-dbc290af8082" providerId="ADAL" clId="{92054BDB-A6BF-447B-BDF9-2CD0F2F7BEA4}" dt="2022-06-30T18:30:34.933" v="19" actId="14100"/>
          <ac:spMkLst>
            <pc:docMk/>
            <pc:sldMk cId="4128314619" sldId="308"/>
            <ac:spMk id="2" creationId="{47976F7E-5EDB-4C8F-8637-2943F13D670B}"/>
          </ac:spMkLst>
        </pc:spChg>
        <pc:spChg chg="mod">
          <ac:chgData name="Steve Shellhammer" userId="0e71f22d-ee3e-49c0-82ff-dbc290af8082" providerId="ADAL" clId="{92054BDB-A6BF-447B-BDF9-2CD0F2F7BEA4}" dt="2022-06-30T18:32:55.223" v="36" actId="404"/>
          <ac:spMkLst>
            <pc:docMk/>
            <pc:sldMk cId="4128314619" sldId="308"/>
            <ac:spMk id="3" creationId="{8BBBC4AA-EA3F-44E3-87C3-BB61A4248108}"/>
          </ac:spMkLst>
        </pc:spChg>
      </pc:sldChg>
      <pc:sldChg chg="modSp new mod">
        <pc:chgData name="Steve Shellhammer" userId="0e71f22d-ee3e-49c0-82ff-dbc290af8082" providerId="ADAL" clId="{92054BDB-A6BF-447B-BDF9-2CD0F2F7BEA4}" dt="2022-06-30T18:41:59.008" v="697" actId="13926"/>
        <pc:sldMkLst>
          <pc:docMk/>
          <pc:sldMk cId="2064974264" sldId="309"/>
        </pc:sldMkLst>
        <pc:spChg chg="mod">
          <ac:chgData name="Steve Shellhammer" userId="0e71f22d-ee3e-49c0-82ff-dbc290af8082" providerId="ADAL" clId="{92054BDB-A6BF-447B-BDF9-2CD0F2F7BEA4}" dt="2022-06-30T18:40:20.710" v="447" actId="404"/>
          <ac:spMkLst>
            <pc:docMk/>
            <pc:sldMk cId="2064974264" sldId="309"/>
            <ac:spMk id="2" creationId="{818570D6-F718-6B8A-1FB6-58D55A5E9370}"/>
          </ac:spMkLst>
        </pc:spChg>
        <pc:spChg chg="mod">
          <ac:chgData name="Steve Shellhammer" userId="0e71f22d-ee3e-49c0-82ff-dbc290af8082" providerId="ADAL" clId="{92054BDB-A6BF-447B-BDF9-2CD0F2F7BEA4}" dt="2022-06-30T18:41:59.008" v="697" actId="13926"/>
          <ac:spMkLst>
            <pc:docMk/>
            <pc:sldMk cId="2064974264" sldId="309"/>
            <ac:spMk id="3" creationId="{C90C3005-4128-E8C9-D260-BE344FF9FCD1}"/>
          </ac:spMkLst>
        </pc:spChg>
      </pc:sldChg>
      <pc:sldChg chg="modSp new mod">
        <pc:chgData name="Steve Shellhammer" userId="0e71f22d-ee3e-49c0-82ff-dbc290af8082" providerId="ADAL" clId="{92054BDB-A6BF-447B-BDF9-2CD0F2F7BEA4}" dt="2022-06-30T19:15:51.142" v="949" actId="20577"/>
        <pc:sldMkLst>
          <pc:docMk/>
          <pc:sldMk cId="4177403195" sldId="310"/>
        </pc:sldMkLst>
        <pc:spChg chg="mod">
          <ac:chgData name="Steve Shellhammer" userId="0e71f22d-ee3e-49c0-82ff-dbc290af8082" providerId="ADAL" clId="{92054BDB-A6BF-447B-BDF9-2CD0F2F7BEA4}" dt="2022-06-30T18:44:01.511" v="751" actId="14100"/>
          <ac:spMkLst>
            <pc:docMk/>
            <pc:sldMk cId="4177403195" sldId="310"/>
            <ac:spMk id="2" creationId="{4289EA95-801C-77F4-5B1B-01CD40E89FDD}"/>
          </ac:spMkLst>
        </pc:spChg>
        <pc:spChg chg="mod">
          <ac:chgData name="Steve Shellhammer" userId="0e71f22d-ee3e-49c0-82ff-dbc290af8082" providerId="ADAL" clId="{92054BDB-A6BF-447B-BDF9-2CD0F2F7BEA4}" dt="2022-06-30T19:15:51.142" v="949" actId="20577"/>
          <ac:spMkLst>
            <pc:docMk/>
            <pc:sldMk cId="4177403195" sldId="310"/>
            <ac:spMk id="3" creationId="{6D334415-C149-CA61-CBEC-106E2AA8AD59}"/>
          </ac:spMkLst>
        </pc:spChg>
      </pc:sldChg>
      <pc:sldMasterChg chg="modSp mod">
        <pc:chgData name="Steve Shellhammer" userId="0e71f22d-ee3e-49c0-82ff-dbc290af8082" providerId="ADAL" clId="{92054BDB-A6BF-447B-BDF9-2CD0F2F7BEA4}" dt="2022-06-30T18:47:29.656" v="772" actId="20577"/>
        <pc:sldMasterMkLst>
          <pc:docMk/>
          <pc:sldMasterMk cId="0" sldId="2147483648"/>
        </pc:sldMasterMkLst>
        <pc:spChg chg="mod">
          <ac:chgData name="Steve Shellhammer" userId="0e71f22d-ee3e-49c0-82ff-dbc290af8082" providerId="ADAL" clId="{92054BDB-A6BF-447B-BDF9-2CD0F2F7BEA4}" dt="2022-06-30T18:47:29.656" v="772" actId="20577"/>
          <ac:spMkLst>
            <pc:docMk/>
            <pc:sldMasterMk cId="0" sldId="2147483648"/>
            <ac:spMk id="10" creationId="{00000000-0000-0000-0000-000000000000}"/>
          </ac:spMkLst>
        </pc:spChg>
      </pc:sldMasterChg>
    </pc:docChg>
  </pc:docChgLst>
  <pc:docChgLst>
    <pc:chgData name="Steve Shellhammer" userId="0e71f22d-ee3e-49c0-82ff-dbc290af8082" providerId="ADAL" clId="{AD1DA73E-83AA-4B57-870E-7E078072C580}"/>
    <pc:docChg chg="modSld">
      <pc:chgData name="Steve Shellhammer" userId="0e71f22d-ee3e-49c0-82ff-dbc290af8082" providerId="ADAL" clId="{AD1DA73E-83AA-4B57-870E-7E078072C580}" dt="2021-10-28T22:06:10.781" v="15" actId="20577"/>
      <pc:docMkLst>
        <pc:docMk/>
      </pc:docMkLst>
      <pc:sldChg chg="modSp mod">
        <pc:chgData name="Steve Shellhammer" userId="0e71f22d-ee3e-49c0-82ff-dbc290af8082" providerId="ADAL" clId="{AD1DA73E-83AA-4B57-870E-7E078072C580}" dt="2021-10-28T22:05:51.678" v="1" actId="20577"/>
        <pc:sldMkLst>
          <pc:docMk/>
          <pc:sldMk cId="0" sldId="256"/>
        </pc:sldMkLst>
        <pc:spChg chg="mod">
          <ac:chgData name="Steve Shellhammer" userId="0e71f22d-ee3e-49c0-82ff-dbc290af8082" providerId="ADAL" clId="{AD1DA73E-83AA-4B57-870E-7E078072C580}" dt="2021-10-28T22:05:51.678" v="1" actId="20577"/>
          <ac:spMkLst>
            <pc:docMk/>
            <pc:sldMk cId="0" sldId="256"/>
            <ac:spMk id="3073" creationId="{00000000-0000-0000-0000-000000000000}"/>
          </ac:spMkLst>
        </pc:spChg>
      </pc:sldChg>
      <pc:sldChg chg="modSp mod">
        <pc:chgData name="Steve Shellhammer" userId="0e71f22d-ee3e-49c0-82ff-dbc290af8082" providerId="ADAL" clId="{AD1DA73E-83AA-4B57-870E-7E078072C580}" dt="2021-10-28T22:06:00.367" v="7" actId="20577"/>
        <pc:sldMkLst>
          <pc:docMk/>
          <pc:sldMk cId="3731895628" sldId="264"/>
        </pc:sldMkLst>
        <pc:spChg chg="mod">
          <ac:chgData name="Steve Shellhammer" userId="0e71f22d-ee3e-49c0-82ff-dbc290af8082" providerId="ADAL" clId="{AD1DA73E-83AA-4B57-870E-7E078072C580}" dt="2021-10-28T22:06:00.367" v="7" actId="20577"/>
          <ac:spMkLst>
            <pc:docMk/>
            <pc:sldMk cId="3731895628" sldId="264"/>
            <ac:spMk id="3" creationId="{00000000-0000-0000-0000-000000000000}"/>
          </ac:spMkLst>
        </pc:spChg>
      </pc:sldChg>
      <pc:sldChg chg="modSp mod">
        <pc:chgData name="Steve Shellhammer" userId="0e71f22d-ee3e-49c0-82ff-dbc290af8082" providerId="ADAL" clId="{AD1DA73E-83AA-4B57-870E-7E078072C580}" dt="2021-10-28T22:06:10.781" v="15" actId="20577"/>
        <pc:sldMkLst>
          <pc:docMk/>
          <pc:sldMk cId="1997302967" sldId="307"/>
        </pc:sldMkLst>
        <pc:spChg chg="mod">
          <ac:chgData name="Steve Shellhammer" userId="0e71f22d-ee3e-49c0-82ff-dbc290af8082" providerId="ADAL" clId="{AD1DA73E-83AA-4B57-870E-7E078072C580}" dt="2021-10-28T22:06:10.781" v="15" actId="20577"/>
          <ac:spMkLst>
            <pc:docMk/>
            <pc:sldMk cId="1997302967" sldId="307"/>
            <ac:spMk id="2" creationId="{E4B478FD-2085-4984-AC8C-E80031C9E08D}"/>
          </ac:spMkLst>
        </pc:spChg>
      </pc:sld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EF7CF132-81E7-4177-8D2D-C0693188CF3A}"/>
    <pc:docChg chg="custSel addSld delSld modSld modMainMaster">
      <pc:chgData name="Steve Shellhammer" userId="0e71f22d-ee3e-49c0-82ff-dbc290af8082" providerId="ADAL" clId="{EF7CF132-81E7-4177-8D2D-C0693188CF3A}" dt="2022-01-12T17:07:38.365" v="1693" actId="20577"/>
      <pc:docMkLst>
        <pc:docMk/>
      </pc:docMkLst>
      <pc:sldChg chg="addSp delSp modSp mod">
        <pc:chgData name="Steve Shellhammer" userId="0e71f22d-ee3e-49c0-82ff-dbc290af8082" providerId="ADAL" clId="{EF7CF132-81E7-4177-8D2D-C0693188CF3A}" dt="2022-01-12T17:07:22.860" v="1689" actId="20577"/>
        <pc:sldMkLst>
          <pc:docMk/>
          <pc:sldMk cId="0" sldId="256"/>
        </pc:sldMkLst>
        <pc:spChg chg="add mod">
          <ac:chgData name="Steve Shellhammer" userId="0e71f22d-ee3e-49c0-82ff-dbc290af8082" providerId="ADAL" clId="{EF7CF132-81E7-4177-8D2D-C0693188CF3A}" dt="2022-01-06T21:56:25.985" v="1"/>
          <ac:spMkLst>
            <pc:docMk/>
            <pc:sldMk cId="0" sldId="256"/>
            <ac:spMk id="13" creationId="{11DA9CE0-040E-4838-A418-077971D49C84}"/>
          </ac:spMkLst>
        </pc:spChg>
        <pc:spChg chg="mod">
          <ac:chgData name="Steve Shellhammer" userId="0e71f22d-ee3e-49c0-82ff-dbc290af8082" providerId="ADAL" clId="{EF7CF132-81E7-4177-8D2D-C0693188CF3A}" dt="2022-01-06T21:57:01.827" v="12" actId="20577"/>
          <ac:spMkLst>
            <pc:docMk/>
            <pc:sldMk cId="0" sldId="256"/>
            <ac:spMk id="3073" creationId="{00000000-0000-0000-0000-000000000000}"/>
          </ac:spMkLst>
        </pc:spChg>
        <pc:spChg chg="mod">
          <ac:chgData name="Steve Shellhammer" userId="0e71f22d-ee3e-49c0-82ff-dbc290af8082" providerId="ADAL" clId="{EF7CF132-81E7-4177-8D2D-C0693188CF3A}" dt="2022-01-12T17:07:22.860" v="1689" actId="20577"/>
          <ac:spMkLst>
            <pc:docMk/>
            <pc:sldMk cId="0" sldId="256"/>
            <ac:spMk id="3074" creationId="{00000000-0000-0000-0000-000000000000}"/>
          </ac:spMkLst>
        </pc:spChg>
        <pc:spChg chg="del">
          <ac:chgData name="Steve Shellhammer" userId="0e71f22d-ee3e-49c0-82ff-dbc290af8082" providerId="ADAL" clId="{EF7CF132-81E7-4177-8D2D-C0693188CF3A}" dt="2022-01-06T21:56:05.472" v="0" actId="478"/>
          <ac:spMkLst>
            <pc:docMk/>
            <pc:sldMk cId="0" sldId="256"/>
            <ac:spMk id="3076" creationId="{00000000-0000-0000-0000-000000000000}"/>
          </ac:spMkLst>
        </pc:spChg>
        <pc:graphicFrameChg chg="add mod modGraphic">
          <ac:chgData name="Steve Shellhammer" userId="0e71f22d-ee3e-49c0-82ff-dbc290af8082" providerId="ADAL" clId="{EF7CF132-81E7-4177-8D2D-C0693188CF3A}" dt="2022-01-06T21:56:32.095" v="3" actId="20577"/>
          <ac:graphicFrameMkLst>
            <pc:docMk/>
            <pc:sldMk cId="0" sldId="256"/>
            <ac:graphicFrameMk id="14" creationId="{EA28245D-D5A1-4C4C-87E9-81BA55C2B95A}"/>
          </ac:graphicFrameMkLst>
        </pc:graphicFrameChg>
        <pc:graphicFrameChg chg="del">
          <ac:chgData name="Steve Shellhammer" userId="0e71f22d-ee3e-49c0-82ff-dbc290af8082" providerId="ADAL" clId="{EF7CF132-81E7-4177-8D2D-C0693188CF3A}" dt="2022-01-06T21:56:05.472" v="0" actId="478"/>
          <ac:graphicFrameMkLst>
            <pc:docMk/>
            <pc:sldMk cId="0" sldId="256"/>
            <ac:graphicFrameMk id="3075" creationId="{00000000-0000-0000-0000-000000000000}"/>
          </ac:graphicFrameMkLst>
        </pc:graphicFrameChg>
      </pc:sldChg>
      <pc:sldChg chg="modSp mod">
        <pc:chgData name="Steve Shellhammer" userId="0e71f22d-ee3e-49c0-82ff-dbc290af8082" providerId="ADAL" clId="{EF7CF132-81E7-4177-8D2D-C0693188CF3A}" dt="2022-01-06T21:59:47.378" v="32" actId="20577"/>
        <pc:sldMkLst>
          <pc:docMk/>
          <pc:sldMk cId="3731895628" sldId="264"/>
        </pc:sldMkLst>
        <pc:spChg chg="mod">
          <ac:chgData name="Steve Shellhammer" userId="0e71f22d-ee3e-49c0-82ff-dbc290af8082" providerId="ADAL" clId="{EF7CF132-81E7-4177-8D2D-C0693188CF3A}" dt="2022-01-06T21:59:47.378" v="32" actId="20577"/>
          <ac:spMkLst>
            <pc:docMk/>
            <pc:sldMk cId="3731895628" sldId="264"/>
            <ac:spMk id="3" creationId="{00000000-0000-0000-0000-000000000000}"/>
          </ac:spMkLst>
        </pc:spChg>
      </pc:sldChg>
      <pc:sldChg chg="modSp mod">
        <pc:chgData name="Steve Shellhammer" userId="0e71f22d-ee3e-49c0-82ff-dbc290af8082" providerId="ADAL" clId="{EF7CF132-81E7-4177-8D2D-C0693188CF3A}" dt="2022-01-12T17:07:38.365" v="1693" actId="20577"/>
        <pc:sldMkLst>
          <pc:docMk/>
          <pc:sldMk cId="2073173423" sldId="298"/>
        </pc:sldMkLst>
        <pc:spChg chg="mod">
          <ac:chgData name="Steve Shellhammer" userId="0e71f22d-ee3e-49c0-82ff-dbc290af8082" providerId="ADAL" clId="{EF7CF132-81E7-4177-8D2D-C0693188CF3A}" dt="2022-01-06T22:22:34.881" v="1628" actId="404"/>
          <ac:spMkLst>
            <pc:docMk/>
            <pc:sldMk cId="2073173423" sldId="298"/>
            <ac:spMk id="2" creationId="{6BDE5E84-55F9-4669-95B1-3F9646890394}"/>
          </ac:spMkLst>
        </pc:spChg>
        <pc:spChg chg="mod">
          <ac:chgData name="Steve Shellhammer" userId="0e71f22d-ee3e-49c0-82ff-dbc290af8082" providerId="ADAL" clId="{EF7CF132-81E7-4177-8D2D-C0693188CF3A}" dt="2022-01-12T17:07:38.365" v="1693" actId="20577"/>
          <ac:spMkLst>
            <pc:docMk/>
            <pc:sldMk cId="2073173423" sldId="298"/>
            <ac:spMk id="3" creationId="{0879F695-B16A-4FC9-BD55-E2608AFB30AD}"/>
          </ac:spMkLst>
        </pc:spChg>
      </pc:sldChg>
      <pc:sldChg chg="delSp modSp mod">
        <pc:chgData name="Steve Shellhammer" userId="0e71f22d-ee3e-49c0-82ff-dbc290af8082" providerId="ADAL" clId="{EF7CF132-81E7-4177-8D2D-C0693188CF3A}" dt="2022-01-06T22:26:11.962" v="1640" actId="1076"/>
        <pc:sldMkLst>
          <pc:docMk/>
          <pc:sldMk cId="693098657" sldId="304"/>
        </pc:sldMkLst>
        <pc:picChg chg="mod">
          <ac:chgData name="Steve Shellhammer" userId="0e71f22d-ee3e-49c0-82ff-dbc290af8082" providerId="ADAL" clId="{EF7CF132-81E7-4177-8D2D-C0693188CF3A}" dt="2022-01-06T22:26:11.962" v="1640" actId="1076"/>
          <ac:picMkLst>
            <pc:docMk/>
            <pc:sldMk cId="693098657" sldId="304"/>
            <ac:picMk id="3" creationId="{44AF81FC-5CBB-4EC0-BF2A-70D3E899008C}"/>
          </ac:picMkLst>
        </pc:picChg>
        <pc:picChg chg="del">
          <ac:chgData name="Steve Shellhammer" userId="0e71f22d-ee3e-49c0-82ff-dbc290af8082" providerId="ADAL" clId="{EF7CF132-81E7-4177-8D2D-C0693188CF3A}" dt="2022-01-06T22:25:32.724" v="1637" actId="478"/>
          <ac:picMkLst>
            <pc:docMk/>
            <pc:sldMk cId="693098657" sldId="304"/>
            <ac:picMk id="7" creationId="{6663D083-862A-4B55-99AB-DA1B0B5D9D35}"/>
          </ac:picMkLst>
        </pc:picChg>
      </pc:sldChg>
      <pc:sldChg chg="modSp mod">
        <pc:chgData name="Steve Shellhammer" userId="0e71f22d-ee3e-49c0-82ff-dbc290af8082" providerId="ADAL" clId="{EF7CF132-81E7-4177-8D2D-C0693188CF3A}" dt="2022-01-06T22:11:42.063" v="1215" actId="115"/>
        <pc:sldMkLst>
          <pc:docMk/>
          <pc:sldMk cId="2684011041" sldId="305"/>
        </pc:sldMkLst>
        <pc:spChg chg="mod">
          <ac:chgData name="Steve Shellhammer" userId="0e71f22d-ee3e-49c0-82ff-dbc290af8082" providerId="ADAL" clId="{EF7CF132-81E7-4177-8D2D-C0693188CF3A}" dt="2022-01-06T22:11:15.956" v="1211" actId="403"/>
          <ac:spMkLst>
            <pc:docMk/>
            <pc:sldMk cId="2684011041" sldId="305"/>
            <ac:spMk id="2" creationId="{460FC835-B316-4211-B639-18D8C35BC0DB}"/>
          </ac:spMkLst>
        </pc:spChg>
        <pc:spChg chg="mod">
          <ac:chgData name="Steve Shellhammer" userId="0e71f22d-ee3e-49c0-82ff-dbc290af8082" providerId="ADAL" clId="{EF7CF132-81E7-4177-8D2D-C0693188CF3A}" dt="2022-01-06T22:11:42.063" v="1215" actId="115"/>
          <ac:spMkLst>
            <pc:docMk/>
            <pc:sldMk cId="2684011041" sldId="305"/>
            <ac:spMk id="3" creationId="{CD03C6C8-DD82-41FD-813E-9E11425B6458}"/>
          </ac:spMkLst>
        </pc:spChg>
      </pc:sldChg>
      <pc:sldChg chg="modSp mod">
        <pc:chgData name="Steve Shellhammer" userId="0e71f22d-ee3e-49c0-82ff-dbc290af8082" providerId="ADAL" clId="{EF7CF132-81E7-4177-8D2D-C0693188CF3A}" dt="2022-01-11T14:35:09.732" v="1671" actId="20577"/>
        <pc:sldMkLst>
          <pc:docMk/>
          <pc:sldMk cId="622474959" sldId="306"/>
        </pc:sldMkLst>
        <pc:spChg chg="mod">
          <ac:chgData name="Steve Shellhammer" userId="0e71f22d-ee3e-49c0-82ff-dbc290af8082" providerId="ADAL" clId="{EF7CF132-81E7-4177-8D2D-C0693188CF3A}" dt="2022-01-11T14:35:09.732" v="1671" actId="20577"/>
          <ac:spMkLst>
            <pc:docMk/>
            <pc:sldMk cId="622474959" sldId="306"/>
            <ac:spMk id="3" creationId="{9734A8BB-8C9F-4189-B589-57037E786FAA}"/>
          </ac:spMkLst>
        </pc:spChg>
      </pc:sldChg>
      <pc:sldChg chg="modSp mod">
        <pc:chgData name="Steve Shellhammer" userId="0e71f22d-ee3e-49c0-82ff-dbc290af8082" providerId="ADAL" clId="{EF7CF132-81E7-4177-8D2D-C0693188CF3A}" dt="2022-01-11T14:35:32.647" v="1687" actId="20577"/>
        <pc:sldMkLst>
          <pc:docMk/>
          <pc:sldMk cId="1997302967" sldId="307"/>
        </pc:sldMkLst>
        <pc:spChg chg="mod">
          <ac:chgData name="Steve Shellhammer" userId="0e71f22d-ee3e-49c0-82ff-dbc290af8082" providerId="ADAL" clId="{EF7CF132-81E7-4177-8D2D-C0693188CF3A}" dt="2022-01-06T22:18:26.127" v="1267" actId="20577"/>
          <ac:spMkLst>
            <pc:docMk/>
            <pc:sldMk cId="1997302967" sldId="307"/>
            <ac:spMk id="2" creationId="{E4B478FD-2085-4984-AC8C-E80031C9E08D}"/>
          </ac:spMkLst>
        </pc:spChg>
        <pc:spChg chg="mod">
          <ac:chgData name="Steve Shellhammer" userId="0e71f22d-ee3e-49c0-82ff-dbc290af8082" providerId="ADAL" clId="{EF7CF132-81E7-4177-8D2D-C0693188CF3A}" dt="2022-01-11T14:35:32.647" v="1687" actId="20577"/>
          <ac:spMkLst>
            <pc:docMk/>
            <pc:sldMk cId="1997302967" sldId="307"/>
            <ac:spMk id="3" creationId="{9A5276BF-EE70-4764-ADA7-712D0C09537F}"/>
          </ac:spMkLst>
        </pc:spChg>
      </pc:sldChg>
      <pc:sldChg chg="modSp mod">
        <pc:chgData name="Steve Shellhammer" userId="0e71f22d-ee3e-49c0-82ff-dbc290af8082" providerId="ADAL" clId="{EF7CF132-81E7-4177-8D2D-C0693188CF3A}" dt="2022-01-06T22:03:57.238" v="269" actId="1076"/>
        <pc:sldMkLst>
          <pc:docMk/>
          <pc:sldMk cId="4128314619" sldId="308"/>
        </pc:sldMkLst>
        <pc:spChg chg="mod">
          <ac:chgData name="Steve Shellhammer" userId="0e71f22d-ee3e-49c0-82ff-dbc290af8082" providerId="ADAL" clId="{EF7CF132-81E7-4177-8D2D-C0693188CF3A}" dt="2022-01-06T22:03:57.238" v="269" actId="1076"/>
          <ac:spMkLst>
            <pc:docMk/>
            <pc:sldMk cId="4128314619" sldId="308"/>
            <ac:spMk id="2" creationId="{47976F7E-5EDB-4C8F-8637-2943F13D670B}"/>
          </ac:spMkLst>
        </pc:spChg>
        <pc:spChg chg="mod">
          <ac:chgData name="Steve Shellhammer" userId="0e71f22d-ee3e-49c0-82ff-dbc290af8082" providerId="ADAL" clId="{EF7CF132-81E7-4177-8D2D-C0693188CF3A}" dt="2022-01-06T22:03:43.311" v="268" actId="20577"/>
          <ac:spMkLst>
            <pc:docMk/>
            <pc:sldMk cId="4128314619" sldId="308"/>
            <ac:spMk id="3" creationId="{8BBBC4AA-EA3F-44E3-87C3-BB61A4248108}"/>
          </ac:spMkLst>
        </pc:spChg>
      </pc:sldChg>
      <pc:sldChg chg="del">
        <pc:chgData name="Steve Shellhammer" userId="0e71f22d-ee3e-49c0-82ff-dbc290af8082" providerId="ADAL" clId="{EF7CF132-81E7-4177-8D2D-C0693188CF3A}" dt="2022-01-06T22:21:44.439" v="1524" actId="47"/>
        <pc:sldMkLst>
          <pc:docMk/>
          <pc:sldMk cId="3927078182" sldId="309"/>
        </pc:sldMkLst>
      </pc:sldChg>
      <pc:sldChg chg="modSp new mod">
        <pc:chgData name="Steve Shellhammer" userId="0e71f22d-ee3e-49c0-82ff-dbc290af8082" providerId="ADAL" clId="{EF7CF132-81E7-4177-8D2D-C0693188CF3A}" dt="2022-01-06T22:21:07.398" v="1519" actId="20577"/>
        <pc:sldMkLst>
          <pc:docMk/>
          <pc:sldMk cId="616439545" sldId="310"/>
        </pc:sldMkLst>
        <pc:spChg chg="mod">
          <ac:chgData name="Steve Shellhammer" userId="0e71f22d-ee3e-49c0-82ff-dbc290af8082" providerId="ADAL" clId="{EF7CF132-81E7-4177-8D2D-C0693188CF3A}" dt="2022-01-06T22:11:07.473" v="1210" actId="404"/>
          <ac:spMkLst>
            <pc:docMk/>
            <pc:sldMk cId="616439545" sldId="310"/>
            <ac:spMk id="2" creationId="{F33EDC30-B637-4E92-B383-3B44E1B4F929}"/>
          </ac:spMkLst>
        </pc:spChg>
        <pc:spChg chg="mod">
          <ac:chgData name="Steve Shellhammer" userId="0e71f22d-ee3e-49c0-82ff-dbc290af8082" providerId="ADAL" clId="{EF7CF132-81E7-4177-8D2D-C0693188CF3A}" dt="2022-01-06T22:21:07.398" v="1519" actId="20577"/>
          <ac:spMkLst>
            <pc:docMk/>
            <pc:sldMk cId="616439545" sldId="310"/>
            <ac:spMk id="3" creationId="{B3613093-EE31-47E3-BB25-262698C02D08}"/>
          </ac:spMkLst>
        </pc:spChg>
      </pc:sldChg>
      <pc:sldMasterChg chg="modSp mod">
        <pc:chgData name="Steve Shellhammer" userId="0e71f22d-ee3e-49c0-82ff-dbc290af8082" providerId="ADAL" clId="{EF7CF132-81E7-4177-8D2D-C0693188CF3A}" dt="2022-01-06T21:57:40.912" v="30" actId="20577"/>
        <pc:sldMasterMkLst>
          <pc:docMk/>
          <pc:sldMasterMk cId="0" sldId="2147483648"/>
        </pc:sldMasterMkLst>
        <pc:spChg chg="mod">
          <ac:chgData name="Steve Shellhammer" userId="0e71f22d-ee3e-49c0-82ff-dbc290af8082" providerId="ADAL" clId="{EF7CF132-81E7-4177-8D2D-C0693188CF3A}" dt="2022-01-06T21:57:40.912" v="30"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FA9D6A54-BC9D-44F5-ACA6-A0A91A1E1CCC}"/>
    <pc:docChg chg="addSld modSld modMainMaster">
      <pc:chgData name="Steve Shellhammer" userId="0e71f22d-ee3e-49c0-82ff-dbc290af8082" providerId="ADAL" clId="{FA9D6A54-BC9D-44F5-ACA6-A0A91A1E1CCC}" dt="2022-03-05T00:46:43.061" v="59" actId="113"/>
      <pc:docMkLst>
        <pc:docMk/>
      </pc:docMkLst>
      <pc:sldChg chg="modSp mod">
        <pc:chgData name="Steve Shellhammer" userId="0e71f22d-ee3e-49c0-82ff-dbc290af8082" providerId="ADAL" clId="{FA9D6A54-BC9D-44F5-ACA6-A0A91A1E1CCC}" dt="2022-03-04T22:35:25.815" v="5" actId="20577"/>
        <pc:sldMkLst>
          <pc:docMk/>
          <pc:sldMk cId="0" sldId="256"/>
        </pc:sldMkLst>
        <pc:spChg chg="mod">
          <ac:chgData name="Steve Shellhammer" userId="0e71f22d-ee3e-49c0-82ff-dbc290af8082" providerId="ADAL" clId="{FA9D6A54-BC9D-44F5-ACA6-A0A91A1E1CCC}" dt="2022-03-04T22:35:25.815" v="5" actId="20577"/>
          <ac:spMkLst>
            <pc:docMk/>
            <pc:sldMk cId="0" sldId="256"/>
            <ac:spMk id="3074" creationId="{00000000-0000-0000-0000-000000000000}"/>
          </ac:spMkLst>
        </pc:spChg>
      </pc:sldChg>
      <pc:sldChg chg="modSp new mod">
        <pc:chgData name="Steve Shellhammer" userId="0e71f22d-ee3e-49c0-82ff-dbc290af8082" providerId="ADAL" clId="{FA9D6A54-BC9D-44F5-ACA6-A0A91A1E1CCC}" dt="2022-03-05T00:46:43.061" v="59" actId="113"/>
        <pc:sldMkLst>
          <pc:docMk/>
          <pc:sldMk cId="562364498" sldId="311"/>
        </pc:sldMkLst>
        <pc:spChg chg="mod">
          <ac:chgData name="Steve Shellhammer" userId="0e71f22d-ee3e-49c0-82ff-dbc290af8082" providerId="ADAL" clId="{FA9D6A54-BC9D-44F5-ACA6-A0A91A1E1CCC}" dt="2022-03-05T00:46:30.316" v="57" actId="6549"/>
          <ac:spMkLst>
            <pc:docMk/>
            <pc:sldMk cId="562364498" sldId="311"/>
            <ac:spMk id="2" creationId="{3C4DC7AD-971D-4FEA-BDDB-4760DCCAE3D0}"/>
          </ac:spMkLst>
        </pc:spChg>
        <pc:spChg chg="mod">
          <ac:chgData name="Steve Shellhammer" userId="0e71f22d-ee3e-49c0-82ff-dbc290af8082" providerId="ADAL" clId="{FA9D6A54-BC9D-44F5-ACA6-A0A91A1E1CCC}" dt="2022-03-05T00:46:43.061" v="59" actId="113"/>
          <ac:spMkLst>
            <pc:docMk/>
            <pc:sldMk cId="562364498" sldId="311"/>
            <ac:spMk id="3" creationId="{39E660B8-A1D6-43E6-9838-85E7597CC66C}"/>
          </ac:spMkLst>
        </pc:spChg>
      </pc:sldChg>
      <pc:sldMasterChg chg="modSp mod">
        <pc:chgData name="Steve Shellhammer" userId="0e71f22d-ee3e-49c0-82ff-dbc290af8082" providerId="ADAL" clId="{FA9D6A54-BC9D-44F5-ACA6-A0A91A1E1CCC}" dt="2022-03-04T22:35:16.535" v="1" actId="20577"/>
        <pc:sldMasterMkLst>
          <pc:docMk/>
          <pc:sldMasterMk cId="0" sldId="2147483648"/>
        </pc:sldMasterMkLst>
        <pc:spChg chg="mod">
          <ac:chgData name="Steve Shellhammer" userId="0e71f22d-ee3e-49c0-82ff-dbc290af8082" providerId="ADAL" clId="{FA9D6A54-BC9D-44F5-ACA6-A0A91A1E1CCC}" dt="2022-03-04T22:35:16.53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B5489B1B-AF50-4F7D-9F0C-FDBA4DE11FDC}"/>
    <pc:docChg chg="custSel addSld modSld modMainMaster">
      <pc:chgData name="Steve Shellhammer" userId="0e71f22d-ee3e-49c0-82ff-dbc290af8082" providerId="ADAL" clId="{B5489B1B-AF50-4F7D-9F0C-FDBA4DE11FDC}" dt="2021-07-09T17:41:21.045" v="544" actId="115"/>
      <pc:docMkLst>
        <pc:docMk/>
      </pc:docMkLst>
      <pc:sldChg chg="modSp mod">
        <pc:chgData name="Steve Shellhammer" userId="0e71f22d-ee3e-49c0-82ff-dbc290af8082" providerId="ADAL" clId="{B5489B1B-AF50-4F7D-9F0C-FDBA4DE11FDC}" dt="2021-07-09T17:37:49.153" v="1" actId="20577"/>
        <pc:sldMkLst>
          <pc:docMk/>
          <pc:sldMk cId="0" sldId="256"/>
        </pc:sldMkLst>
        <pc:spChg chg="mod">
          <ac:chgData name="Steve Shellhammer" userId="0e71f22d-ee3e-49c0-82ff-dbc290af8082" providerId="ADAL" clId="{B5489B1B-AF50-4F7D-9F0C-FDBA4DE11FDC}" dt="2021-07-09T17:37:49.153" v="1" actId="20577"/>
          <ac:spMkLst>
            <pc:docMk/>
            <pc:sldMk cId="0" sldId="256"/>
            <ac:spMk id="3074" creationId="{00000000-0000-0000-0000-000000000000}"/>
          </ac:spMkLst>
        </pc:spChg>
      </pc:sldChg>
      <pc:sldChg chg="modSp new mod">
        <pc:chgData name="Steve Shellhammer" userId="0e71f22d-ee3e-49c0-82ff-dbc290af8082" providerId="ADAL" clId="{B5489B1B-AF50-4F7D-9F0C-FDBA4DE11FDC}" dt="2021-07-09T17:41:21.045" v="544" actId="115"/>
        <pc:sldMkLst>
          <pc:docMk/>
          <pc:sldMk cId="2429867212" sldId="305"/>
        </pc:sldMkLst>
        <pc:spChg chg="mod">
          <ac:chgData name="Steve Shellhammer" userId="0e71f22d-ee3e-49c0-82ff-dbc290af8082" providerId="ADAL" clId="{B5489B1B-AF50-4F7D-9F0C-FDBA4DE11FDC}" dt="2021-07-09T17:38:22.816" v="22" actId="20577"/>
          <ac:spMkLst>
            <pc:docMk/>
            <pc:sldMk cId="2429867212" sldId="305"/>
            <ac:spMk id="2" creationId="{501F7241-330F-4D1A-ADF1-B3CC7053AC0B}"/>
          </ac:spMkLst>
        </pc:spChg>
        <pc:spChg chg="mod">
          <ac:chgData name="Steve Shellhammer" userId="0e71f22d-ee3e-49c0-82ff-dbc290af8082" providerId="ADAL" clId="{B5489B1B-AF50-4F7D-9F0C-FDBA4DE11FDC}" dt="2021-07-09T17:41:21.045" v="544" actId="115"/>
          <ac:spMkLst>
            <pc:docMk/>
            <pc:sldMk cId="2429867212" sldId="305"/>
            <ac:spMk id="3" creationId="{E1CBCF5C-62F9-405C-8E8F-7836AB4F53D3}"/>
          </ac:spMkLst>
        </pc:spChg>
      </pc:sldChg>
      <pc:sldMasterChg chg="modSp mod">
        <pc:chgData name="Steve Shellhammer" userId="0e71f22d-ee3e-49c0-82ff-dbc290af8082" providerId="ADAL" clId="{B5489B1B-AF50-4F7D-9F0C-FDBA4DE11FDC}" dt="2021-07-09T17:38:00.338" v="3" actId="20577"/>
        <pc:sldMasterMkLst>
          <pc:docMk/>
          <pc:sldMasterMk cId="0" sldId="2147483648"/>
        </pc:sldMasterMkLst>
        <pc:spChg chg="mod">
          <ac:chgData name="Steve Shellhammer" userId="0e71f22d-ee3e-49c0-82ff-dbc290af8082" providerId="ADAL" clId="{B5489B1B-AF50-4F7D-9F0C-FDBA4DE11FDC}" dt="2021-07-09T17:38:00.338" v="3" actId="20577"/>
          <ac:spMkLst>
            <pc:docMk/>
            <pc:sldMasterMk cId="0" sldId="2147483648"/>
            <ac:spMk id="10" creationId="{00000000-0000-0000-0000-000000000000}"/>
          </ac:spMkLst>
        </pc:spChg>
      </pc:sldMasterChg>
    </pc:docChg>
  </pc:docChgLst>
  <pc:docChgLst>
    <pc:chgData name="Steve Shellhammer" userId="0e71f22d-ee3e-49c0-82ff-dbc290af8082" providerId="ADAL" clId="{91E0643B-13AA-4A08-8693-5498FA2ABB7B}"/>
    <pc:docChg chg="undo custSel addSld modSld modMainMaster">
      <pc:chgData name="Steve Shellhammer" userId="0e71f22d-ee3e-49c0-82ff-dbc290af8082" providerId="ADAL" clId="{91E0643B-13AA-4A08-8693-5498FA2ABB7B}" dt="2022-03-07T20:13:26.940" v="355" actId="403"/>
      <pc:docMkLst>
        <pc:docMk/>
      </pc:docMkLst>
      <pc:sldChg chg="modSp mod">
        <pc:chgData name="Steve Shellhammer" userId="0e71f22d-ee3e-49c0-82ff-dbc290af8082" providerId="ADAL" clId="{91E0643B-13AA-4A08-8693-5498FA2ABB7B}" dt="2022-03-07T20:07:53.118" v="1" actId="20577"/>
        <pc:sldMkLst>
          <pc:docMk/>
          <pc:sldMk cId="0" sldId="256"/>
        </pc:sldMkLst>
        <pc:spChg chg="mod">
          <ac:chgData name="Steve Shellhammer" userId="0e71f22d-ee3e-49c0-82ff-dbc290af8082" providerId="ADAL" clId="{91E0643B-13AA-4A08-8693-5498FA2ABB7B}" dt="2022-03-07T20:07:53.118" v="1" actId="20577"/>
          <ac:spMkLst>
            <pc:docMk/>
            <pc:sldMk cId="0" sldId="256"/>
            <ac:spMk id="3074" creationId="{00000000-0000-0000-0000-000000000000}"/>
          </ac:spMkLst>
        </pc:spChg>
      </pc:sldChg>
      <pc:sldChg chg="modSp mod">
        <pc:chgData name="Steve Shellhammer" userId="0e71f22d-ee3e-49c0-82ff-dbc290af8082" providerId="ADAL" clId="{91E0643B-13AA-4A08-8693-5498FA2ABB7B}" dt="2022-03-07T20:13:19.321" v="354" actId="113"/>
        <pc:sldMkLst>
          <pc:docMk/>
          <pc:sldMk cId="2073173423" sldId="298"/>
        </pc:sldMkLst>
        <pc:spChg chg="mod">
          <ac:chgData name="Steve Shellhammer" userId="0e71f22d-ee3e-49c0-82ff-dbc290af8082" providerId="ADAL" clId="{91E0643B-13AA-4A08-8693-5498FA2ABB7B}" dt="2022-03-07T20:13:19.321" v="354" actId="113"/>
          <ac:spMkLst>
            <pc:docMk/>
            <pc:sldMk cId="2073173423" sldId="298"/>
            <ac:spMk id="3" creationId="{0879F695-B16A-4FC9-BD55-E2608AFB30AD}"/>
          </ac:spMkLst>
        </pc:spChg>
      </pc:sldChg>
      <pc:sldChg chg="modSp mod">
        <pc:chgData name="Steve Shellhammer" userId="0e71f22d-ee3e-49c0-82ff-dbc290af8082" providerId="ADAL" clId="{91E0643B-13AA-4A08-8693-5498FA2ABB7B}" dt="2022-03-07T20:12:02.803" v="249" actId="6549"/>
        <pc:sldMkLst>
          <pc:docMk/>
          <pc:sldMk cId="616439545" sldId="310"/>
        </pc:sldMkLst>
        <pc:spChg chg="mod">
          <ac:chgData name="Steve Shellhammer" userId="0e71f22d-ee3e-49c0-82ff-dbc290af8082" providerId="ADAL" clId="{91E0643B-13AA-4A08-8693-5498FA2ABB7B}" dt="2022-03-07T20:11:51.021" v="229" actId="14100"/>
          <ac:spMkLst>
            <pc:docMk/>
            <pc:sldMk cId="616439545" sldId="310"/>
            <ac:spMk id="2" creationId="{F33EDC30-B637-4E92-B383-3B44E1B4F929}"/>
          </ac:spMkLst>
        </pc:spChg>
        <pc:spChg chg="mod">
          <ac:chgData name="Steve Shellhammer" userId="0e71f22d-ee3e-49c0-82ff-dbc290af8082" providerId="ADAL" clId="{91E0643B-13AA-4A08-8693-5498FA2ABB7B}" dt="2022-03-07T20:12:02.803" v="249" actId="6549"/>
          <ac:spMkLst>
            <pc:docMk/>
            <pc:sldMk cId="616439545" sldId="310"/>
            <ac:spMk id="3" creationId="{B3613093-EE31-47E3-BB25-262698C02D08}"/>
          </ac:spMkLst>
        </pc:spChg>
      </pc:sldChg>
      <pc:sldChg chg="modSp mod">
        <pc:chgData name="Steve Shellhammer" userId="0e71f22d-ee3e-49c0-82ff-dbc290af8082" providerId="ADAL" clId="{91E0643B-13AA-4A08-8693-5498FA2ABB7B}" dt="2022-03-07T20:13:26.940" v="355" actId="403"/>
        <pc:sldMkLst>
          <pc:docMk/>
          <pc:sldMk cId="562364498" sldId="311"/>
        </pc:sldMkLst>
        <pc:spChg chg="mod">
          <ac:chgData name="Steve Shellhammer" userId="0e71f22d-ee3e-49c0-82ff-dbc290af8082" providerId="ADAL" clId="{91E0643B-13AA-4A08-8693-5498FA2ABB7B}" dt="2022-03-07T20:13:26.940" v="355" actId="403"/>
          <ac:spMkLst>
            <pc:docMk/>
            <pc:sldMk cId="562364498" sldId="311"/>
            <ac:spMk id="2" creationId="{3C4DC7AD-971D-4FEA-BDDB-4760DCCAE3D0}"/>
          </ac:spMkLst>
        </pc:spChg>
      </pc:sldChg>
      <pc:sldChg chg="modSp new mod">
        <pc:chgData name="Steve Shellhammer" userId="0e71f22d-ee3e-49c0-82ff-dbc290af8082" providerId="ADAL" clId="{91E0643B-13AA-4A08-8693-5498FA2ABB7B}" dt="2022-03-07T20:11:32.960" v="212" actId="255"/>
        <pc:sldMkLst>
          <pc:docMk/>
          <pc:sldMk cId="4118131411" sldId="312"/>
        </pc:sldMkLst>
        <pc:spChg chg="mod">
          <ac:chgData name="Steve Shellhammer" userId="0e71f22d-ee3e-49c0-82ff-dbc290af8082" providerId="ADAL" clId="{91E0643B-13AA-4A08-8693-5498FA2ABB7B}" dt="2022-03-07T20:11:10.849" v="171" actId="14100"/>
          <ac:spMkLst>
            <pc:docMk/>
            <pc:sldMk cId="4118131411" sldId="312"/>
            <ac:spMk id="2" creationId="{BE4738AA-747F-45C1-BCCE-7413B1B385F0}"/>
          </ac:spMkLst>
        </pc:spChg>
        <pc:spChg chg="mod">
          <ac:chgData name="Steve Shellhammer" userId="0e71f22d-ee3e-49c0-82ff-dbc290af8082" providerId="ADAL" clId="{91E0643B-13AA-4A08-8693-5498FA2ABB7B}" dt="2022-03-07T20:11:32.960" v="212" actId="255"/>
          <ac:spMkLst>
            <pc:docMk/>
            <pc:sldMk cId="4118131411" sldId="312"/>
            <ac:spMk id="3" creationId="{0A064B9E-F5CF-44F1-8A1E-5F2B15AD3017}"/>
          </ac:spMkLst>
        </pc:spChg>
      </pc:sldChg>
      <pc:sldMasterChg chg="modSp mod">
        <pc:chgData name="Steve Shellhammer" userId="0e71f22d-ee3e-49c0-82ff-dbc290af8082" providerId="ADAL" clId="{91E0643B-13AA-4A08-8693-5498FA2ABB7B}" dt="2022-03-07T20:08:01.454" v="3" actId="20577"/>
        <pc:sldMasterMkLst>
          <pc:docMk/>
          <pc:sldMasterMk cId="0" sldId="2147483648"/>
        </pc:sldMasterMkLst>
        <pc:spChg chg="mod">
          <ac:chgData name="Steve Shellhammer" userId="0e71f22d-ee3e-49c0-82ff-dbc290af8082" providerId="ADAL" clId="{91E0643B-13AA-4A08-8693-5498FA2ABB7B}" dt="2022-03-07T20:08:01.45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45C988C-AB96-4B16-BFD6-DE82FD802519}"/>
    <pc:docChg chg="undo custSel delSld modSld modMainMaster">
      <pc:chgData name="Steve Shellhammer" userId="0e71f22d-ee3e-49c0-82ff-dbc290af8082" providerId="ADAL" clId="{845C988C-AB96-4B16-BFD6-DE82FD802519}" dt="2022-02-24T17:58:02.428" v="737" actId="20577"/>
      <pc:docMkLst>
        <pc:docMk/>
      </pc:docMkLst>
      <pc:sldChg chg="modSp mod">
        <pc:chgData name="Steve Shellhammer" userId="0e71f22d-ee3e-49c0-82ff-dbc290af8082" providerId="ADAL" clId="{845C988C-AB96-4B16-BFD6-DE82FD802519}" dt="2022-02-24T17:55:03.564" v="722" actId="20577"/>
        <pc:sldMkLst>
          <pc:docMk/>
          <pc:sldMk cId="0" sldId="256"/>
        </pc:sldMkLst>
        <pc:spChg chg="mod">
          <ac:chgData name="Steve Shellhammer" userId="0e71f22d-ee3e-49c0-82ff-dbc290af8082" providerId="ADAL" clId="{845C988C-AB96-4B16-BFD6-DE82FD802519}" dt="2022-02-23T17:19:08.992" v="10" actId="20577"/>
          <ac:spMkLst>
            <pc:docMk/>
            <pc:sldMk cId="0" sldId="256"/>
            <ac:spMk id="3073" creationId="{00000000-0000-0000-0000-000000000000}"/>
          </ac:spMkLst>
        </pc:spChg>
        <pc:spChg chg="mod">
          <ac:chgData name="Steve Shellhammer" userId="0e71f22d-ee3e-49c0-82ff-dbc290af8082" providerId="ADAL" clId="{845C988C-AB96-4B16-BFD6-DE82FD802519}" dt="2022-02-24T17:55:03.564" v="722" actId="20577"/>
          <ac:spMkLst>
            <pc:docMk/>
            <pc:sldMk cId="0" sldId="256"/>
            <ac:spMk id="3074" creationId="{00000000-0000-0000-0000-000000000000}"/>
          </ac:spMkLst>
        </pc:spChg>
      </pc:sldChg>
      <pc:sldChg chg="modSp mod">
        <pc:chgData name="Steve Shellhammer" userId="0e71f22d-ee3e-49c0-82ff-dbc290af8082" providerId="ADAL" clId="{845C988C-AB96-4B16-BFD6-DE82FD802519}" dt="2022-02-24T17:57:06.558" v="733" actId="255"/>
        <pc:sldMkLst>
          <pc:docMk/>
          <pc:sldMk cId="2073173423" sldId="298"/>
        </pc:sldMkLst>
        <pc:spChg chg="mod">
          <ac:chgData name="Steve Shellhammer" userId="0e71f22d-ee3e-49c0-82ff-dbc290af8082" providerId="ADAL" clId="{845C988C-AB96-4B16-BFD6-DE82FD802519}" dt="2022-02-24T17:57:06.558" v="733" actId="255"/>
          <ac:spMkLst>
            <pc:docMk/>
            <pc:sldMk cId="2073173423" sldId="298"/>
            <ac:spMk id="2" creationId="{6BDE5E84-55F9-4669-95B1-3F9646890394}"/>
          </ac:spMkLst>
        </pc:spChg>
        <pc:spChg chg="mod">
          <ac:chgData name="Steve Shellhammer" userId="0e71f22d-ee3e-49c0-82ff-dbc290af8082" providerId="ADAL" clId="{845C988C-AB96-4B16-BFD6-DE82FD802519}" dt="2022-02-23T17:33:53.549" v="706" actId="14100"/>
          <ac:spMkLst>
            <pc:docMk/>
            <pc:sldMk cId="2073173423" sldId="298"/>
            <ac:spMk id="3" creationId="{0879F695-B16A-4FC9-BD55-E2608AFB30AD}"/>
          </ac:spMkLst>
        </pc:spChg>
      </pc:sldChg>
      <pc:sldChg chg="addSp delSp modSp mod">
        <pc:chgData name="Steve Shellhammer" userId="0e71f22d-ee3e-49c0-82ff-dbc290af8082" providerId="ADAL" clId="{845C988C-AB96-4B16-BFD6-DE82FD802519}" dt="2022-02-23T17:35:14.746" v="714" actId="1076"/>
        <pc:sldMkLst>
          <pc:docMk/>
          <pc:sldMk cId="693098657" sldId="304"/>
        </pc:sldMkLst>
        <pc:spChg chg="add del">
          <ac:chgData name="Steve Shellhammer" userId="0e71f22d-ee3e-49c0-82ff-dbc290af8082" providerId="ADAL" clId="{845C988C-AB96-4B16-BFD6-DE82FD802519}" dt="2022-02-23T17:34:26.982" v="709" actId="22"/>
          <ac:spMkLst>
            <pc:docMk/>
            <pc:sldMk cId="693098657" sldId="304"/>
            <ac:spMk id="8" creationId="{C8179E09-5BE3-466C-BDD8-F2681FE1F367}"/>
          </ac:spMkLst>
        </pc:spChg>
        <pc:picChg chg="del">
          <ac:chgData name="Steve Shellhammer" userId="0e71f22d-ee3e-49c0-82ff-dbc290af8082" providerId="ADAL" clId="{845C988C-AB96-4B16-BFD6-DE82FD802519}" dt="2022-02-23T17:34:05.246" v="707" actId="478"/>
          <ac:picMkLst>
            <pc:docMk/>
            <pc:sldMk cId="693098657" sldId="304"/>
            <ac:picMk id="3" creationId="{44AF81FC-5CBB-4EC0-BF2A-70D3E899008C}"/>
          </ac:picMkLst>
        </pc:picChg>
        <pc:picChg chg="del">
          <ac:chgData name="Steve Shellhammer" userId="0e71f22d-ee3e-49c0-82ff-dbc290af8082" providerId="ADAL" clId="{845C988C-AB96-4B16-BFD6-DE82FD802519}" dt="2022-02-23T17:34:39.146" v="710"/>
          <ac:picMkLst>
            <pc:docMk/>
            <pc:sldMk cId="693098657" sldId="304"/>
            <ac:picMk id="9" creationId="{2BFB3556-7F08-4C11-A6D9-69BBB1557F35}"/>
          </ac:picMkLst>
        </pc:picChg>
        <pc:picChg chg="mod">
          <ac:chgData name="Steve Shellhammer" userId="0e71f22d-ee3e-49c0-82ff-dbc290af8082" providerId="ADAL" clId="{845C988C-AB96-4B16-BFD6-DE82FD802519}" dt="2022-02-23T17:35:14.746" v="714" actId="1076"/>
          <ac:picMkLst>
            <pc:docMk/>
            <pc:sldMk cId="693098657" sldId="304"/>
            <ac:picMk id="10" creationId="{987C2535-A95B-4B5B-8275-C0570247CCF9}"/>
          </ac:picMkLst>
        </pc:picChg>
      </pc:sldChg>
      <pc:sldChg chg="del">
        <pc:chgData name="Steve Shellhammer" userId="0e71f22d-ee3e-49c0-82ff-dbc290af8082" providerId="ADAL" clId="{845C988C-AB96-4B16-BFD6-DE82FD802519}" dt="2022-02-23T17:21:27.106" v="17" actId="47"/>
        <pc:sldMkLst>
          <pc:docMk/>
          <pc:sldMk cId="2684011041" sldId="305"/>
        </pc:sldMkLst>
      </pc:sldChg>
      <pc:sldChg chg="del">
        <pc:chgData name="Steve Shellhammer" userId="0e71f22d-ee3e-49c0-82ff-dbc290af8082" providerId="ADAL" clId="{845C988C-AB96-4B16-BFD6-DE82FD802519}" dt="2022-02-23T17:26:44.676" v="340" actId="47"/>
        <pc:sldMkLst>
          <pc:docMk/>
          <pc:sldMk cId="622474959" sldId="306"/>
        </pc:sldMkLst>
      </pc:sldChg>
      <pc:sldChg chg="del">
        <pc:chgData name="Steve Shellhammer" userId="0e71f22d-ee3e-49c0-82ff-dbc290af8082" providerId="ADAL" clId="{845C988C-AB96-4B16-BFD6-DE82FD802519}" dt="2022-02-23T17:27:04.654" v="342" actId="47"/>
        <pc:sldMkLst>
          <pc:docMk/>
          <pc:sldMk cId="1997302967" sldId="307"/>
        </pc:sldMkLst>
      </pc:sldChg>
      <pc:sldChg chg="modSp mod">
        <pc:chgData name="Steve Shellhammer" userId="0e71f22d-ee3e-49c0-82ff-dbc290af8082" providerId="ADAL" clId="{845C988C-AB96-4B16-BFD6-DE82FD802519}" dt="2022-02-24T17:55:39.713" v="732" actId="20577"/>
        <pc:sldMkLst>
          <pc:docMk/>
          <pc:sldMk cId="4128314619" sldId="308"/>
        </pc:sldMkLst>
        <pc:spChg chg="mod">
          <ac:chgData name="Steve Shellhammer" userId="0e71f22d-ee3e-49c0-82ff-dbc290af8082" providerId="ADAL" clId="{845C988C-AB96-4B16-BFD6-DE82FD802519}" dt="2022-02-24T17:55:24.828" v="729" actId="20577"/>
          <ac:spMkLst>
            <pc:docMk/>
            <pc:sldMk cId="4128314619" sldId="308"/>
            <ac:spMk id="2" creationId="{47976F7E-5EDB-4C8F-8637-2943F13D670B}"/>
          </ac:spMkLst>
        </pc:spChg>
        <pc:spChg chg="mod">
          <ac:chgData name="Steve Shellhammer" userId="0e71f22d-ee3e-49c0-82ff-dbc290af8082" providerId="ADAL" clId="{845C988C-AB96-4B16-BFD6-DE82FD802519}" dt="2022-02-24T17:55:39.713" v="732" actId="20577"/>
          <ac:spMkLst>
            <pc:docMk/>
            <pc:sldMk cId="4128314619" sldId="308"/>
            <ac:spMk id="3" creationId="{8BBBC4AA-EA3F-44E3-87C3-BB61A4248108}"/>
          </ac:spMkLst>
        </pc:spChg>
      </pc:sldChg>
      <pc:sldChg chg="modSp mod">
        <pc:chgData name="Steve Shellhammer" userId="0e71f22d-ee3e-49c0-82ff-dbc290af8082" providerId="ADAL" clId="{845C988C-AB96-4B16-BFD6-DE82FD802519}" dt="2022-02-23T17:35:33.140" v="716" actId="20577"/>
        <pc:sldMkLst>
          <pc:docMk/>
          <pc:sldMk cId="616439545" sldId="310"/>
        </pc:sldMkLst>
        <pc:spChg chg="mod">
          <ac:chgData name="Steve Shellhammer" userId="0e71f22d-ee3e-49c0-82ff-dbc290af8082" providerId="ADAL" clId="{845C988C-AB96-4B16-BFD6-DE82FD802519}" dt="2022-02-23T17:35:33.140" v="716" actId="20577"/>
          <ac:spMkLst>
            <pc:docMk/>
            <pc:sldMk cId="616439545" sldId="310"/>
            <ac:spMk id="3" creationId="{B3613093-EE31-47E3-BB25-262698C02D08}"/>
          </ac:spMkLst>
        </pc:spChg>
      </pc:sldChg>
      <pc:sldChg chg="del">
        <pc:chgData name="Steve Shellhammer" userId="0e71f22d-ee3e-49c0-82ff-dbc290af8082" providerId="ADAL" clId="{845C988C-AB96-4B16-BFD6-DE82FD802519}" dt="2022-02-23T17:26:57.299" v="341" actId="47"/>
        <pc:sldMkLst>
          <pc:docMk/>
          <pc:sldMk cId="511721443" sldId="311"/>
        </pc:sldMkLst>
      </pc:sldChg>
      <pc:sldMasterChg chg="modSp mod">
        <pc:chgData name="Steve Shellhammer" userId="0e71f22d-ee3e-49c0-82ff-dbc290af8082" providerId="ADAL" clId="{845C988C-AB96-4B16-BFD6-DE82FD802519}" dt="2022-02-24T17:58:02.428" v="737" actId="20577"/>
        <pc:sldMasterMkLst>
          <pc:docMk/>
          <pc:sldMasterMk cId="0" sldId="2147483648"/>
        </pc:sldMasterMkLst>
        <pc:spChg chg="mod">
          <ac:chgData name="Steve Shellhammer" userId="0e71f22d-ee3e-49c0-82ff-dbc290af8082" providerId="ADAL" clId="{845C988C-AB96-4B16-BFD6-DE82FD802519}" dt="2022-02-24T17:58:02.428" v="737" actId="20577"/>
          <ac:spMkLst>
            <pc:docMk/>
            <pc:sldMasterMk cId="0" sldId="2147483648"/>
            <ac:spMk id="10" creationId="{00000000-0000-0000-0000-000000000000}"/>
          </ac:spMkLst>
        </pc:spChg>
      </pc:sldMasterChg>
    </pc:docChg>
  </pc:docChgLst>
  <pc:docChgLst>
    <pc:chgData name="Steve Shellhammer" userId="0e71f22d-ee3e-49c0-82ff-dbc290af8082" providerId="ADAL" clId="{DEF71367-4F9B-4215-AD13-5EFBAC3FCAC5}"/>
    <pc:docChg chg="addSld modSld modMainMaster">
      <pc:chgData name="Steve Shellhammer" userId="0e71f22d-ee3e-49c0-82ff-dbc290af8082" providerId="ADAL" clId="{DEF71367-4F9B-4215-AD13-5EFBAC3FCAC5}" dt="2021-11-04T00:01:15.138" v="42" actId="14100"/>
      <pc:docMkLst>
        <pc:docMk/>
      </pc:docMkLst>
      <pc:sldChg chg="modSp mod">
        <pc:chgData name="Steve Shellhammer" userId="0e71f22d-ee3e-49c0-82ff-dbc290af8082" providerId="ADAL" clId="{DEF71367-4F9B-4215-AD13-5EFBAC3FCAC5}" dt="2021-11-03T23:57:16.689" v="5" actId="20577"/>
        <pc:sldMkLst>
          <pc:docMk/>
          <pc:sldMk cId="0" sldId="256"/>
        </pc:sldMkLst>
        <pc:spChg chg="mod">
          <ac:chgData name="Steve Shellhammer" userId="0e71f22d-ee3e-49c0-82ff-dbc290af8082" providerId="ADAL" clId="{DEF71367-4F9B-4215-AD13-5EFBAC3FCAC5}" dt="2021-11-03T23:57:16.689" v="5" actId="20577"/>
          <ac:spMkLst>
            <pc:docMk/>
            <pc:sldMk cId="0" sldId="256"/>
            <ac:spMk id="3074" creationId="{00000000-0000-0000-0000-000000000000}"/>
          </ac:spMkLst>
        </pc:spChg>
      </pc:sldChg>
      <pc:sldChg chg="modSp new mod">
        <pc:chgData name="Steve Shellhammer" userId="0e71f22d-ee3e-49c0-82ff-dbc290af8082" providerId="ADAL" clId="{DEF71367-4F9B-4215-AD13-5EFBAC3FCAC5}" dt="2021-11-04T00:01:15.138" v="42" actId="14100"/>
        <pc:sldMkLst>
          <pc:docMk/>
          <pc:sldMk cId="4128314619" sldId="308"/>
        </pc:sldMkLst>
        <pc:spChg chg="mod">
          <ac:chgData name="Steve Shellhammer" userId="0e71f22d-ee3e-49c0-82ff-dbc290af8082" providerId="ADAL" clId="{DEF71367-4F9B-4215-AD13-5EFBAC3FCAC5}" dt="2021-11-04T00:01:15.138" v="42" actId="14100"/>
          <ac:spMkLst>
            <pc:docMk/>
            <pc:sldMk cId="4128314619" sldId="308"/>
            <ac:spMk id="2" creationId="{47976F7E-5EDB-4C8F-8637-2943F13D670B}"/>
          </ac:spMkLst>
        </pc:spChg>
        <pc:spChg chg="mod">
          <ac:chgData name="Steve Shellhammer" userId="0e71f22d-ee3e-49c0-82ff-dbc290af8082" providerId="ADAL" clId="{DEF71367-4F9B-4215-AD13-5EFBAC3FCAC5}" dt="2021-11-04T00:01:11.485" v="41" actId="14100"/>
          <ac:spMkLst>
            <pc:docMk/>
            <pc:sldMk cId="4128314619" sldId="308"/>
            <ac:spMk id="3" creationId="{8BBBC4AA-EA3F-44E3-87C3-BB61A4248108}"/>
          </ac:spMkLst>
        </pc:spChg>
      </pc:sldChg>
      <pc:sldMasterChg chg="modSp mod">
        <pc:chgData name="Steve Shellhammer" userId="0e71f22d-ee3e-49c0-82ff-dbc290af8082" providerId="ADAL" clId="{DEF71367-4F9B-4215-AD13-5EFBAC3FCAC5}" dt="2021-11-03T23:59:56.292" v="31" actId="20577"/>
        <pc:sldMasterMkLst>
          <pc:docMk/>
          <pc:sldMasterMk cId="0" sldId="2147483648"/>
        </pc:sldMasterMkLst>
        <pc:spChg chg="mod">
          <ac:chgData name="Steve Shellhammer" userId="0e71f22d-ee3e-49c0-82ff-dbc290af8082" providerId="ADAL" clId="{DEF71367-4F9B-4215-AD13-5EFBAC3FCAC5}" dt="2021-11-03T23:59:56.292" v="31" actId="20577"/>
          <ac:spMkLst>
            <pc:docMk/>
            <pc:sldMasterMk cId="0" sldId="2147483648"/>
            <ac:spMk id="10" creationId="{00000000-0000-0000-0000-000000000000}"/>
          </ac:spMkLst>
        </pc:spChg>
      </pc:sldMasterChg>
    </pc:docChg>
  </pc:docChgLst>
  <pc:docChgLst>
    <pc:chgData name="Steve Shellhammer" userId="0e71f22d-ee3e-49c0-82ff-dbc290af8082" providerId="ADAL" clId="{651E072A-E4AE-468D-B949-605EFAE0C9FC}"/>
    <pc:docChg chg="custSel addSld delSld modSld modMainMaster">
      <pc:chgData name="Steve Shellhammer" userId="0e71f22d-ee3e-49c0-82ff-dbc290af8082" providerId="ADAL" clId="{651E072A-E4AE-468D-B949-605EFAE0C9FC}" dt="2021-10-28T22:03:44.718" v="506" actId="20577"/>
      <pc:docMkLst>
        <pc:docMk/>
      </pc:docMkLst>
      <pc:sldChg chg="modSp mod">
        <pc:chgData name="Steve Shellhammer" userId="0e71f22d-ee3e-49c0-82ff-dbc290af8082" providerId="ADAL" clId="{651E072A-E4AE-468D-B949-605EFAE0C9FC}" dt="2021-10-28T21:52:27.776" v="19" actId="20577"/>
        <pc:sldMkLst>
          <pc:docMk/>
          <pc:sldMk cId="0" sldId="256"/>
        </pc:sldMkLst>
        <pc:spChg chg="mod">
          <ac:chgData name="Steve Shellhammer" userId="0e71f22d-ee3e-49c0-82ff-dbc290af8082" providerId="ADAL" clId="{651E072A-E4AE-468D-B949-605EFAE0C9FC}" dt="2021-10-28T21:51:26.246" v="9" actId="20577"/>
          <ac:spMkLst>
            <pc:docMk/>
            <pc:sldMk cId="0" sldId="256"/>
            <ac:spMk id="3073" creationId="{00000000-0000-0000-0000-000000000000}"/>
          </ac:spMkLst>
        </pc:spChg>
        <pc:spChg chg="mod">
          <ac:chgData name="Steve Shellhammer" userId="0e71f22d-ee3e-49c0-82ff-dbc290af8082" providerId="ADAL" clId="{651E072A-E4AE-468D-B949-605EFAE0C9FC}" dt="2021-10-28T21:52:27.776" v="19" actId="20577"/>
          <ac:spMkLst>
            <pc:docMk/>
            <pc:sldMk cId="0" sldId="256"/>
            <ac:spMk id="3074" creationId="{00000000-0000-0000-0000-000000000000}"/>
          </ac:spMkLst>
        </pc:spChg>
      </pc:sldChg>
      <pc:sldChg chg="del">
        <pc:chgData name="Steve Shellhammer" userId="0e71f22d-ee3e-49c0-82ff-dbc290af8082" providerId="ADAL" clId="{651E072A-E4AE-468D-B949-605EFAE0C9FC}" dt="2021-10-28T21:53:34.913" v="68" actId="47"/>
        <pc:sldMkLst>
          <pc:docMk/>
          <pc:sldMk cId="1762822898" sldId="293"/>
        </pc:sldMkLst>
      </pc:sldChg>
      <pc:sldChg chg="del">
        <pc:chgData name="Steve Shellhammer" userId="0e71f22d-ee3e-49c0-82ff-dbc290af8082" providerId="ADAL" clId="{651E072A-E4AE-468D-B949-605EFAE0C9FC}" dt="2021-10-28T21:53:36.641" v="69" actId="47"/>
        <pc:sldMkLst>
          <pc:docMk/>
          <pc:sldMk cId="1059936791" sldId="303"/>
        </pc:sldMkLst>
      </pc:sldChg>
      <pc:sldChg chg="delSp modSp mod">
        <pc:chgData name="Steve Shellhammer" userId="0e71f22d-ee3e-49c0-82ff-dbc290af8082" providerId="ADAL" clId="{651E072A-E4AE-468D-B949-605EFAE0C9FC}" dt="2021-10-28T22:00:10.644" v="502" actId="1076"/>
        <pc:sldMkLst>
          <pc:docMk/>
          <pc:sldMk cId="693098657" sldId="304"/>
        </pc:sldMkLst>
        <pc:picChg chg="del">
          <ac:chgData name="Steve Shellhammer" userId="0e71f22d-ee3e-49c0-82ff-dbc290af8082" providerId="ADAL" clId="{651E072A-E4AE-468D-B949-605EFAE0C9FC}" dt="2021-10-28T21:53:41.440" v="70" actId="478"/>
          <ac:picMkLst>
            <pc:docMk/>
            <pc:sldMk cId="693098657" sldId="304"/>
            <ac:picMk id="3" creationId="{2CC8FFDA-EACE-409C-9B29-5B8E9EE0D757}"/>
          </ac:picMkLst>
        </pc:picChg>
        <pc:picChg chg="mod">
          <ac:chgData name="Steve Shellhammer" userId="0e71f22d-ee3e-49c0-82ff-dbc290af8082" providerId="ADAL" clId="{651E072A-E4AE-468D-B949-605EFAE0C9FC}" dt="2021-10-28T22:00:10.644" v="502" actId="1076"/>
          <ac:picMkLst>
            <pc:docMk/>
            <pc:sldMk cId="693098657" sldId="304"/>
            <ac:picMk id="7" creationId="{6663D083-862A-4B55-99AB-DA1B0B5D9D35}"/>
          </ac:picMkLst>
        </pc:picChg>
      </pc:sldChg>
      <pc:sldChg chg="modSp mod">
        <pc:chgData name="Steve Shellhammer" userId="0e71f22d-ee3e-49c0-82ff-dbc290af8082" providerId="ADAL" clId="{651E072A-E4AE-468D-B949-605EFAE0C9FC}" dt="2021-10-28T21:53:24.832" v="67" actId="20577"/>
        <pc:sldMkLst>
          <pc:docMk/>
          <pc:sldMk cId="2684011041" sldId="305"/>
        </pc:sldMkLst>
        <pc:spChg chg="mod">
          <ac:chgData name="Steve Shellhammer" userId="0e71f22d-ee3e-49c0-82ff-dbc290af8082" providerId="ADAL" clId="{651E072A-E4AE-468D-B949-605EFAE0C9FC}" dt="2021-10-28T21:53:24.832" v="67" actId="20577"/>
          <ac:spMkLst>
            <pc:docMk/>
            <pc:sldMk cId="2684011041" sldId="305"/>
            <ac:spMk id="3" creationId="{CD03C6C8-DD82-41FD-813E-9E11425B6458}"/>
          </ac:spMkLst>
        </pc:spChg>
      </pc:sldChg>
      <pc:sldChg chg="modSp new mod">
        <pc:chgData name="Steve Shellhammer" userId="0e71f22d-ee3e-49c0-82ff-dbc290af8082" providerId="ADAL" clId="{651E072A-E4AE-468D-B949-605EFAE0C9FC}" dt="2021-10-28T21:59:34.445" v="500" actId="404"/>
        <pc:sldMkLst>
          <pc:docMk/>
          <pc:sldMk cId="622474959" sldId="306"/>
        </pc:sldMkLst>
        <pc:spChg chg="mod">
          <ac:chgData name="Steve Shellhammer" userId="0e71f22d-ee3e-49c0-82ff-dbc290af8082" providerId="ADAL" clId="{651E072A-E4AE-468D-B949-605EFAE0C9FC}" dt="2021-10-28T21:54:08.048" v="103" actId="20577"/>
          <ac:spMkLst>
            <pc:docMk/>
            <pc:sldMk cId="622474959" sldId="306"/>
            <ac:spMk id="2" creationId="{5F47EFAC-B57F-4A7C-8A51-541EFE14E931}"/>
          </ac:spMkLst>
        </pc:spChg>
        <pc:spChg chg="mod">
          <ac:chgData name="Steve Shellhammer" userId="0e71f22d-ee3e-49c0-82ff-dbc290af8082" providerId="ADAL" clId="{651E072A-E4AE-468D-B949-605EFAE0C9FC}" dt="2021-10-28T21:59:34.445" v="500" actId="404"/>
          <ac:spMkLst>
            <pc:docMk/>
            <pc:sldMk cId="622474959" sldId="306"/>
            <ac:spMk id="3" creationId="{9734A8BB-8C9F-4189-B589-57037E786FAA}"/>
          </ac:spMkLst>
        </pc:spChg>
      </pc:sldChg>
      <pc:sldChg chg="modSp new mod">
        <pc:chgData name="Steve Shellhammer" userId="0e71f22d-ee3e-49c0-82ff-dbc290af8082" providerId="ADAL" clId="{651E072A-E4AE-468D-B949-605EFAE0C9FC}" dt="2021-10-28T21:59:18.092" v="499" actId="14100"/>
        <pc:sldMkLst>
          <pc:docMk/>
          <pc:sldMk cId="1997302967" sldId="307"/>
        </pc:sldMkLst>
        <pc:spChg chg="mod">
          <ac:chgData name="Steve Shellhammer" userId="0e71f22d-ee3e-49c0-82ff-dbc290af8082" providerId="ADAL" clId="{651E072A-E4AE-468D-B949-605EFAE0C9FC}" dt="2021-10-28T21:55:14.047" v="204" actId="20577"/>
          <ac:spMkLst>
            <pc:docMk/>
            <pc:sldMk cId="1997302967" sldId="307"/>
            <ac:spMk id="2" creationId="{E4B478FD-2085-4984-AC8C-E80031C9E08D}"/>
          </ac:spMkLst>
        </pc:spChg>
        <pc:spChg chg="mod">
          <ac:chgData name="Steve Shellhammer" userId="0e71f22d-ee3e-49c0-82ff-dbc290af8082" providerId="ADAL" clId="{651E072A-E4AE-468D-B949-605EFAE0C9FC}" dt="2021-10-28T21:59:18.092" v="499" actId="14100"/>
          <ac:spMkLst>
            <pc:docMk/>
            <pc:sldMk cId="1997302967" sldId="307"/>
            <ac:spMk id="3" creationId="{9A5276BF-EE70-4764-ADA7-712D0C09537F}"/>
          </ac:spMkLst>
        </pc:spChg>
      </pc:sldChg>
      <pc:sldMasterChg chg="modSp mod">
        <pc:chgData name="Steve Shellhammer" userId="0e71f22d-ee3e-49c0-82ff-dbc290af8082" providerId="ADAL" clId="{651E072A-E4AE-468D-B949-605EFAE0C9FC}" dt="2021-10-28T22:03:44.718" v="506" actId="20577"/>
        <pc:sldMasterMkLst>
          <pc:docMk/>
          <pc:sldMasterMk cId="0" sldId="2147483648"/>
        </pc:sldMasterMkLst>
        <pc:spChg chg="mod">
          <ac:chgData name="Steve Shellhammer" userId="0e71f22d-ee3e-49c0-82ff-dbc290af8082" providerId="ADAL" clId="{651E072A-E4AE-468D-B949-605EFAE0C9FC}" dt="2021-10-28T22:03:44.718" v="506" actId="20577"/>
          <ac:spMkLst>
            <pc:docMk/>
            <pc:sldMasterMk cId="0" sldId="2147483648"/>
            <ac:spMk id="10" creationId="{00000000-0000-0000-0000-000000000000}"/>
          </ac:spMkLst>
        </pc:spChg>
      </pc:sldMasterChg>
    </pc:docChg>
  </pc:docChgLst>
  <pc:docChgLst>
    <pc:chgData name="Steve Shellhammer" userId="0e71f22d-ee3e-49c0-82ff-dbc290af8082" providerId="ADAL" clId="{84A98198-397F-41FB-80D6-06309DA60086}"/>
    <pc:docChg chg="undo custSel addSld modSld modMainMaster">
      <pc:chgData name="Steve Shellhammer" userId="0e71f22d-ee3e-49c0-82ff-dbc290af8082" providerId="ADAL" clId="{84A98198-397F-41FB-80D6-06309DA60086}" dt="2021-11-08T17:05:28.297" v="40" actId="20577"/>
      <pc:docMkLst>
        <pc:docMk/>
      </pc:docMkLst>
      <pc:sldChg chg="modSp mod">
        <pc:chgData name="Steve Shellhammer" userId="0e71f22d-ee3e-49c0-82ff-dbc290af8082" providerId="ADAL" clId="{84A98198-397F-41FB-80D6-06309DA60086}" dt="2021-11-08T17:03:04.134" v="1" actId="20577"/>
        <pc:sldMkLst>
          <pc:docMk/>
          <pc:sldMk cId="0" sldId="256"/>
        </pc:sldMkLst>
        <pc:spChg chg="mod">
          <ac:chgData name="Steve Shellhammer" userId="0e71f22d-ee3e-49c0-82ff-dbc290af8082" providerId="ADAL" clId="{84A98198-397F-41FB-80D6-06309DA60086}" dt="2021-11-08T17:03:04.134" v="1" actId="20577"/>
          <ac:spMkLst>
            <pc:docMk/>
            <pc:sldMk cId="0" sldId="256"/>
            <ac:spMk id="3074" creationId="{00000000-0000-0000-0000-000000000000}"/>
          </ac:spMkLst>
        </pc:spChg>
      </pc:sldChg>
      <pc:sldChg chg="modSp mod">
        <pc:chgData name="Steve Shellhammer" userId="0e71f22d-ee3e-49c0-82ff-dbc290af8082" providerId="ADAL" clId="{84A98198-397F-41FB-80D6-06309DA60086}" dt="2021-11-08T17:03:32.896" v="11" actId="6549"/>
        <pc:sldMkLst>
          <pc:docMk/>
          <pc:sldMk cId="1997302967" sldId="307"/>
        </pc:sldMkLst>
        <pc:spChg chg="mod">
          <ac:chgData name="Steve Shellhammer" userId="0e71f22d-ee3e-49c0-82ff-dbc290af8082" providerId="ADAL" clId="{84A98198-397F-41FB-80D6-06309DA60086}" dt="2021-11-08T17:03:32.896" v="11" actId="6549"/>
          <ac:spMkLst>
            <pc:docMk/>
            <pc:sldMk cId="1997302967" sldId="307"/>
            <ac:spMk id="2" creationId="{E4B478FD-2085-4984-AC8C-E80031C9E08D}"/>
          </ac:spMkLst>
        </pc:spChg>
      </pc:sldChg>
      <pc:sldChg chg="modSp new mod">
        <pc:chgData name="Steve Shellhammer" userId="0e71f22d-ee3e-49c0-82ff-dbc290af8082" providerId="ADAL" clId="{84A98198-397F-41FB-80D6-06309DA60086}" dt="2021-11-08T17:04:50.271" v="38" actId="113"/>
        <pc:sldMkLst>
          <pc:docMk/>
          <pc:sldMk cId="3927078182" sldId="309"/>
        </pc:sldMkLst>
        <pc:spChg chg="mod">
          <ac:chgData name="Steve Shellhammer" userId="0e71f22d-ee3e-49c0-82ff-dbc290af8082" providerId="ADAL" clId="{84A98198-397F-41FB-80D6-06309DA60086}" dt="2021-11-08T17:03:51.308" v="31" actId="313"/>
          <ac:spMkLst>
            <pc:docMk/>
            <pc:sldMk cId="3927078182" sldId="309"/>
            <ac:spMk id="2" creationId="{C7BCBE80-AE67-47E4-A45E-81C01B61AD22}"/>
          </ac:spMkLst>
        </pc:spChg>
        <pc:spChg chg="mod">
          <ac:chgData name="Steve Shellhammer" userId="0e71f22d-ee3e-49c0-82ff-dbc290af8082" providerId="ADAL" clId="{84A98198-397F-41FB-80D6-06309DA60086}" dt="2021-11-08T17:04:50.271" v="38" actId="113"/>
          <ac:spMkLst>
            <pc:docMk/>
            <pc:sldMk cId="3927078182" sldId="309"/>
            <ac:spMk id="3" creationId="{05A00E71-6EED-4489-B0B6-21C28673D82D}"/>
          </ac:spMkLst>
        </pc:spChg>
      </pc:sldChg>
      <pc:sldMasterChg chg="modSp mod">
        <pc:chgData name="Steve Shellhammer" userId="0e71f22d-ee3e-49c0-82ff-dbc290af8082" providerId="ADAL" clId="{84A98198-397F-41FB-80D6-06309DA60086}" dt="2021-11-08T17:05:28.297" v="40" actId="20577"/>
        <pc:sldMasterMkLst>
          <pc:docMk/>
          <pc:sldMasterMk cId="0" sldId="2147483648"/>
        </pc:sldMasterMkLst>
        <pc:spChg chg="mod">
          <ac:chgData name="Steve Shellhammer" userId="0e71f22d-ee3e-49c0-82ff-dbc290af8082" providerId="ADAL" clId="{84A98198-397F-41FB-80D6-06309DA60086}" dt="2021-11-08T17:05:28.297" v="40"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C292AE29-02E2-4099-A057-AC0C8A24EBD1}"/>
    <pc:docChg chg="undo custSel addSld modSld modMainMaster">
      <pc:chgData name="Steve Shellhammer" userId="0e71f22d-ee3e-49c0-82ff-dbc290af8082" providerId="ADAL" clId="{C292AE29-02E2-4099-A057-AC0C8A24EBD1}" dt="2022-01-15T00:17:43.771" v="183" actId="20577"/>
      <pc:docMkLst>
        <pc:docMk/>
      </pc:docMkLst>
      <pc:sldChg chg="modSp mod">
        <pc:chgData name="Steve Shellhammer" userId="0e71f22d-ee3e-49c0-82ff-dbc290af8082" providerId="ADAL" clId="{C292AE29-02E2-4099-A057-AC0C8A24EBD1}" dt="2022-01-15T00:03:59.035" v="1" actId="20577"/>
        <pc:sldMkLst>
          <pc:docMk/>
          <pc:sldMk cId="0" sldId="256"/>
        </pc:sldMkLst>
        <pc:spChg chg="mod">
          <ac:chgData name="Steve Shellhammer" userId="0e71f22d-ee3e-49c0-82ff-dbc290af8082" providerId="ADAL" clId="{C292AE29-02E2-4099-A057-AC0C8A24EBD1}" dt="2022-01-15T00:03:59.035" v="1" actId="20577"/>
          <ac:spMkLst>
            <pc:docMk/>
            <pc:sldMk cId="0" sldId="256"/>
            <ac:spMk id="3074" creationId="{00000000-0000-0000-0000-000000000000}"/>
          </ac:spMkLst>
        </pc:spChg>
      </pc:sldChg>
      <pc:sldChg chg="modSp mod">
        <pc:chgData name="Steve Shellhammer" userId="0e71f22d-ee3e-49c0-82ff-dbc290af8082" providerId="ADAL" clId="{C292AE29-02E2-4099-A057-AC0C8A24EBD1}" dt="2022-01-15T00:16:49.838" v="181" actId="20577"/>
        <pc:sldMkLst>
          <pc:docMk/>
          <pc:sldMk cId="1997302967" sldId="307"/>
        </pc:sldMkLst>
        <pc:spChg chg="mod">
          <ac:chgData name="Steve Shellhammer" userId="0e71f22d-ee3e-49c0-82ff-dbc290af8082" providerId="ADAL" clId="{C292AE29-02E2-4099-A057-AC0C8A24EBD1}" dt="2022-01-15T00:16:32.910" v="173" actId="20577"/>
          <ac:spMkLst>
            <pc:docMk/>
            <pc:sldMk cId="1997302967" sldId="307"/>
            <ac:spMk id="2" creationId="{E4B478FD-2085-4984-AC8C-E80031C9E08D}"/>
          </ac:spMkLst>
        </pc:spChg>
        <pc:spChg chg="mod">
          <ac:chgData name="Steve Shellhammer" userId="0e71f22d-ee3e-49c0-82ff-dbc290af8082" providerId="ADAL" clId="{C292AE29-02E2-4099-A057-AC0C8A24EBD1}" dt="2022-01-15T00:16:49.838" v="181" actId="20577"/>
          <ac:spMkLst>
            <pc:docMk/>
            <pc:sldMk cId="1997302967" sldId="307"/>
            <ac:spMk id="3" creationId="{9A5276BF-EE70-4764-ADA7-712D0C09537F}"/>
          </ac:spMkLst>
        </pc:spChg>
      </pc:sldChg>
      <pc:sldChg chg="modSp new mod">
        <pc:chgData name="Steve Shellhammer" userId="0e71f22d-ee3e-49c0-82ff-dbc290af8082" providerId="ADAL" clId="{C292AE29-02E2-4099-A057-AC0C8A24EBD1}" dt="2022-01-15T00:06:01.723" v="40" actId="1036"/>
        <pc:sldMkLst>
          <pc:docMk/>
          <pc:sldMk cId="511721443" sldId="311"/>
        </pc:sldMkLst>
        <pc:spChg chg="mod">
          <ac:chgData name="Steve Shellhammer" userId="0e71f22d-ee3e-49c0-82ff-dbc290af8082" providerId="ADAL" clId="{C292AE29-02E2-4099-A057-AC0C8A24EBD1}" dt="2022-01-15T00:04:48.732" v="8" actId="404"/>
          <ac:spMkLst>
            <pc:docMk/>
            <pc:sldMk cId="511721443" sldId="311"/>
            <ac:spMk id="2" creationId="{C79CB706-8910-494B-B02B-8650C3A13131}"/>
          </ac:spMkLst>
        </pc:spChg>
        <pc:spChg chg="mod">
          <ac:chgData name="Steve Shellhammer" userId="0e71f22d-ee3e-49c0-82ff-dbc290af8082" providerId="ADAL" clId="{C292AE29-02E2-4099-A057-AC0C8A24EBD1}" dt="2022-01-15T00:06:01.723" v="40" actId="1036"/>
          <ac:spMkLst>
            <pc:docMk/>
            <pc:sldMk cId="511721443" sldId="311"/>
            <ac:spMk id="3" creationId="{02272F6F-9AF6-486C-9057-FEED7F6C5C4F}"/>
          </ac:spMkLst>
        </pc:spChg>
      </pc:sldChg>
      <pc:sldMasterChg chg="modSp mod">
        <pc:chgData name="Steve Shellhammer" userId="0e71f22d-ee3e-49c0-82ff-dbc290af8082" providerId="ADAL" clId="{C292AE29-02E2-4099-A057-AC0C8A24EBD1}" dt="2022-01-15T00:17:43.771" v="183" actId="20577"/>
        <pc:sldMasterMkLst>
          <pc:docMk/>
          <pc:sldMasterMk cId="0" sldId="2147483648"/>
        </pc:sldMasterMkLst>
        <pc:spChg chg="mod">
          <ac:chgData name="Steve Shellhammer" userId="0e71f22d-ee3e-49c0-82ff-dbc290af8082" providerId="ADAL" clId="{C292AE29-02E2-4099-A057-AC0C8A24EBD1}" dt="2022-01-15T00:17:43.771" v="183" actId="20577"/>
          <ac:spMkLst>
            <pc:docMk/>
            <pc:sldMasterMk cId="0" sldId="2147483648"/>
            <ac:spMk id="10" creationId="{00000000-0000-0000-0000-000000000000}"/>
          </ac:spMkLst>
        </pc:spChg>
      </pc:sldMasterChg>
    </pc:docChg>
  </pc:docChgLst>
  <pc:docChgLst>
    <pc:chgData name="Steve Shellhammer" userId="0e71f22d-ee3e-49c0-82ff-dbc290af8082" providerId="ADAL" clId="{3F0881C7-FB14-46BB-9181-699BBF3F4D9E}"/>
    <pc:docChg chg="undo custSel delSld modSld modMainMaster">
      <pc:chgData name="Steve Shellhammer" userId="0e71f22d-ee3e-49c0-82ff-dbc290af8082" providerId="ADAL" clId="{3F0881C7-FB14-46BB-9181-699BBF3F4D9E}" dt="2022-05-01T16:27:35.389" v="553" actId="20577"/>
      <pc:docMkLst>
        <pc:docMk/>
      </pc:docMkLst>
      <pc:sldChg chg="modSp mod">
        <pc:chgData name="Steve Shellhammer" userId="0e71f22d-ee3e-49c0-82ff-dbc290af8082" providerId="ADAL" clId="{3F0881C7-FB14-46BB-9181-699BBF3F4D9E}" dt="2022-05-01T16:19:39.404" v="478" actId="13926"/>
        <pc:sldMkLst>
          <pc:docMk/>
          <pc:sldMk cId="0" sldId="256"/>
        </pc:sldMkLst>
        <pc:spChg chg="mod">
          <ac:chgData name="Steve Shellhammer" userId="0e71f22d-ee3e-49c0-82ff-dbc290af8082" providerId="ADAL" clId="{3F0881C7-FB14-46BB-9181-699BBF3F4D9E}" dt="2022-04-24T16:41:09.133" v="18" actId="20577"/>
          <ac:spMkLst>
            <pc:docMk/>
            <pc:sldMk cId="0" sldId="256"/>
            <ac:spMk id="3073" creationId="{00000000-0000-0000-0000-000000000000}"/>
          </ac:spMkLst>
        </pc:spChg>
        <pc:spChg chg="mod">
          <ac:chgData name="Steve Shellhammer" userId="0e71f22d-ee3e-49c0-82ff-dbc290af8082" providerId="ADAL" clId="{3F0881C7-FB14-46BB-9181-699BBF3F4D9E}" dt="2022-05-01T16:19:39.404" v="478" actId="13926"/>
          <ac:spMkLst>
            <pc:docMk/>
            <pc:sldMk cId="0" sldId="256"/>
            <ac:spMk id="3074" creationId="{00000000-0000-0000-0000-000000000000}"/>
          </ac:spMkLst>
        </pc:spChg>
      </pc:sldChg>
      <pc:sldChg chg="modSp mod">
        <pc:chgData name="Steve Shellhammer" userId="0e71f22d-ee3e-49c0-82ff-dbc290af8082" providerId="ADAL" clId="{3F0881C7-FB14-46BB-9181-699BBF3F4D9E}" dt="2022-04-24T16:41:55.183" v="20" actId="20577"/>
        <pc:sldMkLst>
          <pc:docMk/>
          <pc:sldMk cId="3731895628" sldId="264"/>
        </pc:sldMkLst>
        <pc:spChg chg="mod">
          <ac:chgData name="Steve Shellhammer" userId="0e71f22d-ee3e-49c0-82ff-dbc290af8082" providerId="ADAL" clId="{3F0881C7-FB14-46BB-9181-699BBF3F4D9E}" dt="2022-04-24T16:41:55.183" v="20" actId="20577"/>
          <ac:spMkLst>
            <pc:docMk/>
            <pc:sldMk cId="3731895628" sldId="264"/>
            <ac:spMk id="3" creationId="{00000000-0000-0000-0000-000000000000}"/>
          </ac:spMkLst>
        </pc:spChg>
      </pc:sldChg>
      <pc:sldChg chg="modSp mod">
        <pc:chgData name="Steve Shellhammer" userId="0e71f22d-ee3e-49c0-82ff-dbc290af8082" providerId="ADAL" clId="{3F0881C7-FB14-46BB-9181-699BBF3F4D9E}" dt="2022-05-01T16:27:35.389" v="553" actId="20577"/>
        <pc:sldMkLst>
          <pc:docMk/>
          <pc:sldMk cId="2073173423" sldId="298"/>
        </pc:sldMkLst>
        <pc:spChg chg="mod">
          <ac:chgData name="Steve Shellhammer" userId="0e71f22d-ee3e-49c0-82ff-dbc290af8082" providerId="ADAL" clId="{3F0881C7-FB14-46BB-9181-699BBF3F4D9E}" dt="2022-05-01T16:27:35.389" v="553" actId="20577"/>
          <ac:spMkLst>
            <pc:docMk/>
            <pc:sldMk cId="2073173423" sldId="298"/>
            <ac:spMk id="3" creationId="{0879F695-B16A-4FC9-BD55-E2608AFB30AD}"/>
          </ac:spMkLst>
        </pc:spChg>
      </pc:sldChg>
      <pc:sldChg chg="delSp modSp mod">
        <pc:chgData name="Steve Shellhammer" userId="0e71f22d-ee3e-49c0-82ff-dbc290af8082" providerId="ADAL" clId="{3F0881C7-FB14-46BB-9181-699BBF3F4D9E}" dt="2022-04-24T16:48:41.725" v="459" actId="1076"/>
        <pc:sldMkLst>
          <pc:docMk/>
          <pc:sldMk cId="693098657" sldId="304"/>
        </pc:sldMkLst>
        <pc:picChg chg="mod">
          <ac:chgData name="Steve Shellhammer" userId="0e71f22d-ee3e-49c0-82ff-dbc290af8082" providerId="ADAL" clId="{3F0881C7-FB14-46BB-9181-699BBF3F4D9E}" dt="2022-04-24T16:48:41.725" v="459" actId="1076"/>
          <ac:picMkLst>
            <pc:docMk/>
            <pc:sldMk cId="693098657" sldId="304"/>
            <ac:picMk id="3" creationId="{37D6A362-2686-43F6-AD5D-F38DF3224F16}"/>
          </ac:picMkLst>
        </pc:picChg>
        <pc:picChg chg="del">
          <ac:chgData name="Steve Shellhammer" userId="0e71f22d-ee3e-49c0-82ff-dbc290af8082" providerId="ADAL" clId="{3F0881C7-FB14-46BB-9181-699BBF3F4D9E}" dt="2022-04-24T16:47:48.900" v="455" actId="478"/>
          <ac:picMkLst>
            <pc:docMk/>
            <pc:sldMk cId="693098657" sldId="304"/>
            <ac:picMk id="10" creationId="{987C2535-A95B-4B5B-8275-C0570247CCF9}"/>
          </ac:picMkLst>
        </pc:picChg>
      </pc:sldChg>
      <pc:sldChg chg="modSp mod">
        <pc:chgData name="Steve Shellhammer" userId="0e71f22d-ee3e-49c0-82ff-dbc290af8082" providerId="ADAL" clId="{3F0881C7-FB14-46BB-9181-699BBF3F4D9E}" dt="2022-04-24T16:43:05.508" v="75" actId="20577"/>
        <pc:sldMkLst>
          <pc:docMk/>
          <pc:sldMk cId="4128314619" sldId="308"/>
        </pc:sldMkLst>
        <pc:spChg chg="mod">
          <ac:chgData name="Steve Shellhammer" userId="0e71f22d-ee3e-49c0-82ff-dbc290af8082" providerId="ADAL" clId="{3F0881C7-FB14-46BB-9181-699BBF3F4D9E}" dt="2022-04-24T16:42:14.802" v="30" actId="20577"/>
          <ac:spMkLst>
            <pc:docMk/>
            <pc:sldMk cId="4128314619" sldId="308"/>
            <ac:spMk id="2" creationId="{47976F7E-5EDB-4C8F-8637-2943F13D670B}"/>
          </ac:spMkLst>
        </pc:spChg>
        <pc:spChg chg="mod">
          <ac:chgData name="Steve Shellhammer" userId="0e71f22d-ee3e-49c0-82ff-dbc290af8082" providerId="ADAL" clId="{3F0881C7-FB14-46BB-9181-699BBF3F4D9E}" dt="2022-04-24T16:43:05.508" v="75" actId="20577"/>
          <ac:spMkLst>
            <pc:docMk/>
            <pc:sldMk cId="4128314619" sldId="308"/>
            <ac:spMk id="3" creationId="{8BBBC4AA-EA3F-44E3-87C3-BB61A4248108}"/>
          </ac:spMkLst>
        </pc:spChg>
      </pc:sldChg>
      <pc:sldChg chg="del">
        <pc:chgData name="Steve Shellhammer" userId="0e71f22d-ee3e-49c0-82ff-dbc290af8082" providerId="ADAL" clId="{3F0881C7-FB14-46BB-9181-699BBF3F4D9E}" dt="2022-04-24T16:44:09.519" v="121" actId="47"/>
        <pc:sldMkLst>
          <pc:docMk/>
          <pc:sldMk cId="616439545" sldId="310"/>
        </pc:sldMkLst>
      </pc:sldChg>
      <pc:sldChg chg="del">
        <pc:chgData name="Steve Shellhammer" userId="0e71f22d-ee3e-49c0-82ff-dbc290af8082" providerId="ADAL" clId="{3F0881C7-FB14-46BB-9181-699BBF3F4D9E}" dt="2022-04-24T16:47:45.545" v="454" actId="47"/>
        <pc:sldMkLst>
          <pc:docMk/>
          <pc:sldMk cId="562364498" sldId="311"/>
        </pc:sldMkLst>
      </pc:sldChg>
      <pc:sldChg chg="addSp delSp modSp del mod">
        <pc:chgData name="Steve Shellhammer" userId="0e71f22d-ee3e-49c0-82ff-dbc290af8082" providerId="ADAL" clId="{3F0881C7-FB14-46BB-9181-699BBF3F4D9E}" dt="2022-05-01T16:19:54.064" v="479" actId="47"/>
        <pc:sldMkLst>
          <pc:docMk/>
          <pc:sldMk cId="4118131411" sldId="312"/>
        </pc:sldMkLst>
        <pc:spChg chg="add del mod">
          <ac:chgData name="Steve Shellhammer" userId="0e71f22d-ee3e-49c0-82ff-dbc290af8082" providerId="ADAL" clId="{3F0881C7-FB14-46BB-9181-699BBF3F4D9E}" dt="2022-05-01T16:18:38.120" v="460" actId="478"/>
          <ac:spMkLst>
            <pc:docMk/>
            <pc:sldMk cId="4118131411" sldId="312"/>
            <ac:spMk id="7" creationId="{13728721-60CF-43DC-9F32-A3E8D628CE44}"/>
          </ac:spMkLst>
        </pc:spChg>
      </pc:sldChg>
      <pc:sldMasterChg chg="modSp mod">
        <pc:chgData name="Steve Shellhammer" userId="0e71f22d-ee3e-49c0-82ff-dbc290af8082" providerId="ADAL" clId="{3F0881C7-FB14-46BB-9181-699BBF3F4D9E}" dt="2022-05-01T16:26:24.889" v="483" actId="20577"/>
        <pc:sldMasterMkLst>
          <pc:docMk/>
          <pc:sldMasterMk cId="0" sldId="2147483648"/>
        </pc:sldMasterMkLst>
        <pc:spChg chg="mod">
          <ac:chgData name="Steve Shellhammer" userId="0e71f22d-ee3e-49c0-82ff-dbc290af8082" providerId="ADAL" clId="{3F0881C7-FB14-46BB-9181-699BBF3F4D9E}" dt="2022-05-01T16:26:24.889" v="48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7/1/2022</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July 2022</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July 2022</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802.19-22/0012r0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8/dcn/22/18-22-0057-00-0000-frequency-table-ad-hoc-minutes-24-may-2022.docx" TargetMode="External"/><Relationship Id="rId2" Type="http://schemas.openxmlformats.org/officeDocument/2006/relationships/hyperlink" Target="https://mentor.ieee.org/802.18/dcn/22/18-22-0050-00-0000-comment-spreadsheet-of-ieee-802-wireless-standards-table-of-frequency-ranges.xls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July 2022</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July 2022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2022-07-01</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376520602"/>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53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F7E-5EDB-4C8F-8637-2943F13D670B}"/>
              </a:ext>
            </a:extLst>
          </p:cNvPr>
          <p:cNvSpPr>
            <a:spLocks noGrp="1"/>
          </p:cNvSpPr>
          <p:nvPr>
            <p:ph type="title"/>
          </p:nvPr>
        </p:nvSpPr>
        <p:spPr>
          <a:xfrm>
            <a:off x="381000" y="805182"/>
            <a:ext cx="8839200" cy="944877"/>
          </a:xfrm>
        </p:spPr>
        <p:txBody>
          <a:bodyPr/>
          <a:lstStyle/>
          <a:p>
            <a:r>
              <a:rPr lang="en-US" sz="3200" dirty="0"/>
              <a:t>Registration for the July IEEE 802 Plenary Session</a:t>
            </a:r>
          </a:p>
        </p:txBody>
      </p:sp>
      <p:sp>
        <p:nvSpPr>
          <p:cNvPr id="3" name="Content Placeholder 2">
            <a:extLst>
              <a:ext uri="{FF2B5EF4-FFF2-40B4-BE49-F238E27FC236}">
                <a16:creationId xmlns:a16="http://schemas.microsoft.com/office/drawing/2014/main" id="{8BBBC4AA-EA3F-44E3-87C3-BB61A4248108}"/>
              </a:ext>
            </a:extLst>
          </p:cNvPr>
          <p:cNvSpPr>
            <a:spLocks noGrp="1"/>
          </p:cNvSpPr>
          <p:nvPr>
            <p:ph idx="1"/>
          </p:nvPr>
        </p:nvSpPr>
        <p:spPr>
          <a:xfrm>
            <a:off x="590127" y="2057400"/>
            <a:ext cx="8488680" cy="4235027"/>
          </a:xfrm>
        </p:spPr>
        <p:txBody>
          <a:bodyPr/>
          <a:lstStyle/>
          <a:p>
            <a:pPr>
              <a:buFont typeface="Arial" panose="020B0604020202020204" pitchFamily="34" charset="0"/>
              <a:buChar char="•"/>
            </a:pPr>
            <a:r>
              <a:rPr lang="en-US" sz="2400" dirty="0"/>
              <a:t>This meeting is part of the July IEEE 802 Plenary session</a:t>
            </a:r>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a:t>
            </a:r>
          </a:p>
          <a:p>
            <a:pPr lvl="1">
              <a:buFont typeface="Arial" panose="020B0604020202020204" pitchFamily="34" charset="0"/>
              <a:buChar char="•"/>
            </a:pPr>
            <a:r>
              <a:rPr lang="en-US" sz="2400" dirty="0">
                <a:hlinkClick r:id="rId2"/>
              </a:rPr>
              <a:t>http://802world.org/plenary/</a:t>
            </a:r>
            <a:endParaRPr lang="en-US" sz="2400" dirty="0"/>
          </a:p>
          <a:p>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0FD7732-C2B8-4E34-9189-18587235F8EE}"/>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5F037F7-C253-410B-B63E-6403A21E9F6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AB8ECDF-B35A-485D-ACCD-E7D24646ADD9}"/>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128314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114300" y="690881"/>
            <a:ext cx="9525000" cy="528319"/>
          </a:xfrm>
        </p:spPr>
        <p:txBody>
          <a:bodyPr/>
          <a:lstStyle/>
          <a:p>
            <a:r>
              <a:rPr lang="en-US" sz="3000" dirty="0"/>
              <a:t>IEEE 802 Wireless Standards Table of Frequency Ranges</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304800" y="1219200"/>
            <a:ext cx="9144000" cy="5562600"/>
          </a:xfrm>
        </p:spPr>
        <p:txBody>
          <a:bodyPr/>
          <a:lstStyle/>
          <a:p>
            <a:r>
              <a:rPr lang="en-US" sz="2200" dirty="0"/>
              <a:t>Comment collection on the Wireless Standards Table of Frequency Ranges document completed in April</a:t>
            </a:r>
          </a:p>
          <a:p>
            <a:pPr lvl="1"/>
            <a:r>
              <a:rPr lang="en-US" sz="2000" dirty="0"/>
              <a:t>12 comments were received</a:t>
            </a:r>
          </a:p>
          <a:p>
            <a:r>
              <a:rPr lang="en-US" sz="2200" dirty="0"/>
              <a:t>The link to the comment spreadsheet is,</a:t>
            </a:r>
          </a:p>
          <a:p>
            <a:pPr lvl="1"/>
            <a:r>
              <a:rPr lang="en-US" sz="2000" dirty="0">
                <a:hlinkClick r:id="rId2"/>
              </a:rPr>
              <a:t>https://mentor.ieee.org/802.18/dcn/22/18-22-0050-00-0000-comment-spreadsheet-of-ieee-802-wireless-standards-table-of-frequency-ranges.xlsx</a:t>
            </a:r>
            <a:r>
              <a:rPr lang="en-US" sz="2000" dirty="0"/>
              <a:t> </a:t>
            </a:r>
          </a:p>
          <a:p>
            <a:r>
              <a:rPr lang="en-US" sz="2200" dirty="0"/>
              <a:t>The Ad Hoc group met in May to start addressing comments.  Some tentative resolutions are available in the meeting minutes</a:t>
            </a:r>
          </a:p>
          <a:p>
            <a:pPr lvl="1"/>
            <a:r>
              <a:rPr lang="en-US" sz="2000" b="1" dirty="0">
                <a:hlinkClick r:id="rId3"/>
              </a:rPr>
              <a:t>https://mentor.ieee.org/802.18/dcn/22/18-22-0057-00-0000-frequency-table-ad-hoc-minutes-24-may-2022.docx</a:t>
            </a:r>
            <a:r>
              <a:rPr lang="en-US" sz="2000" b="1" dirty="0"/>
              <a:t> </a:t>
            </a:r>
          </a:p>
          <a:p>
            <a:r>
              <a:rPr lang="en-US" sz="2200" b="1" dirty="0"/>
              <a:t>There was no meeting in June due to schedule issues</a:t>
            </a:r>
          </a:p>
          <a:p>
            <a:r>
              <a:rPr lang="en-US" sz="2200" b="1" dirty="0"/>
              <a:t>Comment resolutions will be </a:t>
            </a:r>
            <a:r>
              <a:rPr lang="en-US" sz="2200" dirty="0"/>
              <a:t>performed on the Wireless Frequency Table Ad Hoc, which meets on the fourth Tuesday of the month, at 3 PM Eastern Time</a:t>
            </a:r>
          </a:p>
          <a:p>
            <a:pPr lvl="1"/>
            <a:r>
              <a:rPr lang="en-US" sz="2000" b="1" dirty="0"/>
              <a:t>Webex info can be found on the 802.18 Calendar</a:t>
            </a:r>
          </a:p>
          <a:p>
            <a:endParaRPr lang="en-US" sz="2200" b="1" dirty="0"/>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570D6-F718-6B8A-1FB6-58D55A5E9370}"/>
              </a:ext>
            </a:extLst>
          </p:cNvPr>
          <p:cNvSpPr>
            <a:spLocks noGrp="1"/>
          </p:cNvSpPr>
          <p:nvPr>
            <p:ph type="title"/>
          </p:nvPr>
        </p:nvSpPr>
        <p:spPr>
          <a:xfrm>
            <a:off x="152400" y="731522"/>
            <a:ext cx="9448800" cy="1136227"/>
          </a:xfrm>
        </p:spPr>
        <p:txBody>
          <a:bodyPr/>
          <a:lstStyle/>
          <a:p>
            <a:r>
              <a:rPr lang="en-US" sz="3200" dirty="0"/>
              <a:t>Ballot on 802.11be Coexistence Assessment Document</a:t>
            </a:r>
          </a:p>
        </p:txBody>
      </p:sp>
      <p:sp>
        <p:nvSpPr>
          <p:cNvPr id="3" name="Content Placeholder 2">
            <a:extLst>
              <a:ext uri="{FF2B5EF4-FFF2-40B4-BE49-F238E27FC236}">
                <a16:creationId xmlns:a16="http://schemas.microsoft.com/office/drawing/2014/main" id="{C90C3005-4128-E8C9-D260-BE344FF9FCD1}"/>
              </a:ext>
            </a:extLst>
          </p:cNvPr>
          <p:cNvSpPr>
            <a:spLocks noGrp="1"/>
          </p:cNvSpPr>
          <p:nvPr>
            <p:ph idx="1"/>
          </p:nvPr>
        </p:nvSpPr>
        <p:spPr/>
        <p:txBody>
          <a:bodyPr/>
          <a:lstStyle/>
          <a:p>
            <a:r>
              <a:rPr lang="en-US" dirty="0"/>
              <a:t>The 802.19 WG voted on the 802.11be CA document</a:t>
            </a:r>
          </a:p>
          <a:p>
            <a:r>
              <a:rPr lang="en-US" dirty="0"/>
              <a:t>The ballot closed on June 30</a:t>
            </a:r>
          </a:p>
          <a:p>
            <a:r>
              <a:rPr lang="en-US" dirty="0"/>
              <a:t>The results were (Y/N/A) = 26/2/0</a:t>
            </a:r>
          </a:p>
          <a:p>
            <a:r>
              <a:rPr lang="en-US" dirty="0"/>
              <a:t>The document was approved</a:t>
            </a:r>
          </a:p>
          <a:p>
            <a:r>
              <a:rPr lang="en-US" dirty="0"/>
              <a:t>Nine comments were received, and were forwarded to the 802.11 WG</a:t>
            </a:r>
          </a:p>
        </p:txBody>
      </p:sp>
      <p:sp>
        <p:nvSpPr>
          <p:cNvPr id="4" name="Slide Number Placeholder 3">
            <a:extLst>
              <a:ext uri="{FF2B5EF4-FFF2-40B4-BE49-F238E27FC236}">
                <a16:creationId xmlns:a16="http://schemas.microsoft.com/office/drawing/2014/main" id="{653F804C-B116-076B-A1AA-94FFA5356013}"/>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FED66F5-A5C8-2AAA-503A-32DF4E6EFEF6}"/>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9A6D28A5-936A-9852-5DCA-7BE0A967BF5A}"/>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064974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9EA95-801C-77F4-5B1B-01CD40E89FDD}"/>
              </a:ext>
            </a:extLst>
          </p:cNvPr>
          <p:cNvSpPr>
            <a:spLocks noGrp="1"/>
          </p:cNvSpPr>
          <p:nvPr>
            <p:ph type="title"/>
          </p:nvPr>
        </p:nvSpPr>
        <p:spPr>
          <a:xfrm>
            <a:off x="228600" y="731522"/>
            <a:ext cx="9144000" cy="1136227"/>
          </a:xfrm>
        </p:spPr>
        <p:txBody>
          <a:bodyPr/>
          <a:lstStyle/>
          <a:p>
            <a:r>
              <a:rPr lang="en-US" sz="3200" dirty="0"/>
              <a:t>Discussion on 802.15.4ab and 802.11 Coexistence</a:t>
            </a:r>
          </a:p>
        </p:txBody>
      </p:sp>
      <p:sp>
        <p:nvSpPr>
          <p:cNvPr id="3" name="Content Placeholder 2">
            <a:extLst>
              <a:ext uri="{FF2B5EF4-FFF2-40B4-BE49-F238E27FC236}">
                <a16:creationId xmlns:a16="http://schemas.microsoft.com/office/drawing/2014/main" id="{6D334415-C149-CA61-CBEC-106E2AA8AD59}"/>
              </a:ext>
            </a:extLst>
          </p:cNvPr>
          <p:cNvSpPr>
            <a:spLocks noGrp="1"/>
          </p:cNvSpPr>
          <p:nvPr>
            <p:ph idx="1"/>
          </p:nvPr>
        </p:nvSpPr>
        <p:spPr/>
        <p:txBody>
          <a:bodyPr/>
          <a:lstStyle/>
          <a:p>
            <a:r>
              <a:rPr lang="en-US" dirty="0"/>
              <a:t>There will be a discussion on coexistence between 802.15.4ab and 802.11 during the 802.11 WNG meeting</a:t>
            </a:r>
          </a:p>
          <a:p>
            <a:pPr lvl="1"/>
            <a:r>
              <a:rPr lang="en-US" sz="2400" b="1" dirty="0"/>
              <a:t>Tuesday July 12, 7:30 PM (ET)</a:t>
            </a:r>
          </a:p>
        </p:txBody>
      </p:sp>
      <p:sp>
        <p:nvSpPr>
          <p:cNvPr id="4" name="Slide Number Placeholder 3">
            <a:extLst>
              <a:ext uri="{FF2B5EF4-FFF2-40B4-BE49-F238E27FC236}">
                <a16:creationId xmlns:a16="http://schemas.microsoft.com/office/drawing/2014/main" id="{1456E0A9-6D8C-4BBB-27B1-5FF0251EC17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F6F3692-3818-E7B5-2B47-E298D127A286}"/>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713A207C-4B6F-AF52-884D-A357D3EBBD4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177403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July 2022</a:t>
            </a:r>
            <a:endParaRPr lang="en-GB" dirty="0"/>
          </a:p>
        </p:txBody>
      </p:sp>
      <p:pic>
        <p:nvPicPr>
          <p:cNvPr id="8" name="Picture 7">
            <a:extLst>
              <a:ext uri="{FF2B5EF4-FFF2-40B4-BE49-F238E27FC236}">
                <a16:creationId xmlns:a16="http://schemas.microsoft.com/office/drawing/2014/main" id="{CD4B387A-FB6A-A338-899F-0D7C880D2CC3}"/>
              </a:ext>
            </a:extLst>
          </p:cNvPr>
          <p:cNvPicPr>
            <a:picLocks noChangeAspect="1"/>
          </p:cNvPicPr>
          <p:nvPr/>
        </p:nvPicPr>
        <p:blipFill>
          <a:blip r:embed="rId2"/>
          <a:stretch>
            <a:fillRect/>
          </a:stretch>
        </p:blipFill>
        <p:spPr>
          <a:xfrm>
            <a:off x="2888811" y="1656059"/>
            <a:ext cx="3974286" cy="4927619"/>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1253</TotalTime>
  <Words>474</Words>
  <Application>Microsoft Office PowerPoint</Application>
  <PresentationFormat>Custom</PresentationFormat>
  <Paragraphs>63</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Times New Roman</vt:lpstr>
      <vt:lpstr>Office Theme</vt:lpstr>
      <vt:lpstr>July 2022 WG Opening Report</vt:lpstr>
      <vt:lpstr>Voter Summary</vt:lpstr>
      <vt:lpstr>Registration for the July IEEE 802 Plenary Session</vt:lpstr>
      <vt:lpstr>IEEE 802 Wireless Standards Table of Frequency Ranges</vt:lpstr>
      <vt:lpstr>Ballot on 802.11be Coexistence Assessment Document</vt:lpstr>
      <vt:lpstr>Discussion on 802.15.4ab and 802.11 Coexistence</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165</cp:revision>
  <cp:lastPrinted>2015-01-08T23:35:49Z</cp:lastPrinted>
  <dcterms:created xsi:type="dcterms:W3CDTF">2014-10-30T17:06:39Z</dcterms:created>
  <dcterms:modified xsi:type="dcterms:W3CDTF">2022-07-01T20:45:16Z</dcterms:modified>
</cp:coreProperties>
</file>