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08" r:id="rId4"/>
    <p:sldId id="298" r:id="rId5"/>
    <p:sldId id="309" r:id="rId6"/>
    <p:sldId id="310" r:id="rId7"/>
    <p:sldId id="30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054BDB-A6BF-447B-BDF9-2CD0F2F7BEA4}" v="6" dt="2022-06-30T18:45:42.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802.19-22/0012r0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22/18-22-0057-00-0000-frequency-table-ad-hoc-minutes-24-may-2022.docx" TargetMode="External"/><Relationship Id="rId2" Type="http://schemas.openxmlformats.org/officeDocument/2006/relationships/hyperlink" Target="https://mentor.ieee.org/802.18/dcn/22/18-22-0050-00-0000-comment-spreadsheet-of-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2022-07-01</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381000" y="805182"/>
            <a:ext cx="8839200" cy="944877"/>
          </a:xfrm>
        </p:spPr>
        <p:txBody>
          <a:bodyPr/>
          <a:lstStyle/>
          <a:p>
            <a:r>
              <a:rPr lang="en-US" sz="3200" dirty="0"/>
              <a:t>Registration for the July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July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http://802world.org/plenary/</a:t>
            </a:r>
            <a:endParaRPr lang="en-US" sz="2400" dirty="0"/>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14300" y="690881"/>
            <a:ext cx="9525000" cy="528319"/>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304800" y="1219200"/>
            <a:ext cx="9144000" cy="5562600"/>
          </a:xfrm>
        </p:spPr>
        <p:txBody>
          <a:bodyPr/>
          <a:lstStyle/>
          <a:p>
            <a:r>
              <a:rPr lang="en-US" sz="2200" dirty="0"/>
              <a:t>Comment collection on the Wireless Standards Table of Frequency Ranges document completed in April</a:t>
            </a:r>
          </a:p>
          <a:p>
            <a:pPr lvl="1"/>
            <a:r>
              <a:rPr lang="en-US" sz="2000" dirty="0"/>
              <a:t>12 comments were received</a:t>
            </a:r>
          </a:p>
          <a:p>
            <a:r>
              <a:rPr lang="en-US" sz="2200" dirty="0"/>
              <a:t>The link to the comment spreadsheet is,</a:t>
            </a:r>
          </a:p>
          <a:p>
            <a:pPr lvl="1"/>
            <a:r>
              <a:rPr lang="en-US" sz="2000" dirty="0">
                <a:hlinkClick r:id="rId2"/>
              </a:rPr>
              <a:t>https://mentor.ieee.org/802.18/dcn/22/18-22-0050-00-0000-comment-spreadsheet-of-ieee-802-wireless-standards-table-of-frequency-ranges.xlsx</a:t>
            </a:r>
            <a:r>
              <a:rPr lang="en-US" sz="2000" dirty="0"/>
              <a:t> </a:t>
            </a:r>
          </a:p>
          <a:p>
            <a:r>
              <a:rPr lang="en-US" sz="2200" dirty="0"/>
              <a:t>The Ad Hoc group met in May to start addressing comments.  Some tentative resolutions are available in the meeting minutes</a:t>
            </a:r>
          </a:p>
          <a:p>
            <a:pPr lvl="1"/>
            <a:r>
              <a:rPr lang="en-US" sz="2000" b="1" dirty="0">
                <a:hlinkClick r:id="rId3"/>
              </a:rPr>
              <a:t>https://mentor.ieee.org/802.18/dcn/22/18-22-0057-00-0000-frequency-table-ad-hoc-minutes-24-may-2022.docx</a:t>
            </a:r>
            <a:r>
              <a:rPr lang="en-US" sz="2000" b="1" dirty="0"/>
              <a:t> </a:t>
            </a:r>
          </a:p>
          <a:p>
            <a:r>
              <a:rPr lang="en-US" sz="2200" b="1" dirty="0"/>
              <a:t>There was no meeting in June due to schedule issues</a:t>
            </a:r>
          </a:p>
          <a:p>
            <a:r>
              <a:rPr lang="en-US" sz="2200" b="1" dirty="0"/>
              <a:t>Comment resolutions will be </a:t>
            </a:r>
            <a:r>
              <a:rPr lang="en-US" sz="2200" dirty="0"/>
              <a:t>performed on the Wireless Frequency Table Ad Hoc, which meets on the fourth Tuesday of the month, at 3 PM Eastern Time</a:t>
            </a:r>
          </a:p>
          <a:p>
            <a:pPr lvl="1"/>
            <a:r>
              <a:rPr lang="en-US" sz="2000" b="1" dirty="0"/>
              <a:t>Webex info can be found on the 802.18 Calendar</a:t>
            </a:r>
          </a:p>
          <a:p>
            <a:endParaRPr lang="en-US" sz="22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570D6-F718-6B8A-1FB6-58D55A5E9370}"/>
              </a:ext>
            </a:extLst>
          </p:cNvPr>
          <p:cNvSpPr>
            <a:spLocks noGrp="1"/>
          </p:cNvSpPr>
          <p:nvPr>
            <p:ph type="title"/>
          </p:nvPr>
        </p:nvSpPr>
        <p:spPr>
          <a:xfrm>
            <a:off x="152400" y="731522"/>
            <a:ext cx="9448800" cy="1136227"/>
          </a:xfrm>
        </p:spPr>
        <p:txBody>
          <a:bodyPr/>
          <a:lstStyle/>
          <a:p>
            <a:r>
              <a:rPr lang="en-US" sz="3200" dirty="0"/>
              <a:t>Ballot on 802.11be Coexistence Assessment Document</a:t>
            </a:r>
          </a:p>
        </p:txBody>
      </p:sp>
      <p:sp>
        <p:nvSpPr>
          <p:cNvPr id="3" name="Content Placeholder 2">
            <a:extLst>
              <a:ext uri="{FF2B5EF4-FFF2-40B4-BE49-F238E27FC236}">
                <a16:creationId xmlns:a16="http://schemas.microsoft.com/office/drawing/2014/main" id="{C90C3005-4128-E8C9-D260-BE344FF9FCD1}"/>
              </a:ext>
            </a:extLst>
          </p:cNvPr>
          <p:cNvSpPr>
            <a:spLocks noGrp="1"/>
          </p:cNvSpPr>
          <p:nvPr>
            <p:ph idx="1"/>
          </p:nvPr>
        </p:nvSpPr>
        <p:spPr/>
        <p:txBody>
          <a:bodyPr/>
          <a:lstStyle/>
          <a:p>
            <a:r>
              <a:rPr lang="en-US" dirty="0"/>
              <a:t>The 802.19 WG voted on the 802.11be CA document</a:t>
            </a:r>
          </a:p>
          <a:p>
            <a:r>
              <a:rPr lang="en-US" dirty="0"/>
              <a:t>The ballot closed on June 30</a:t>
            </a:r>
          </a:p>
          <a:p>
            <a:r>
              <a:rPr lang="en-US" dirty="0"/>
              <a:t>The results were (Y/N/A) = 26/2/0</a:t>
            </a:r>
          </a:p>
          <a:p>
            <a:r>
              <a:rPr lang="en-US" dirty="0"/>
              <a:t>The document was approved</a:t>
            </a:r>
          </a:p>
          <a:p>
            <a:r>
              <a:rPr lang="en-US" dirty="0"/>
              <a:t>Nine comments were received, and were forwarded to the 802.11 WG</a:t>
            </a:r>
          </a:p>
        </p:txBody>
      </p:sp>
      <p:sp>
        <p:nvSpPr>
          <p:cNvPr id="4" name="Slide Number Placeholder 3">
            <a:extLst>
              <a:ext uri="{FF2B5EF4-FFF2-40B4-BE49-F238E27FC236}">
                <a16:creationId xmlns:a16="http://schemas.microsoft.com/office/drawing/2014/main" id="{653F804C-B116-076B-A1AA-94FFA535601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FED66F5-A5C8-2AAA-503A-32DF4E6EFEF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A6D28A5-936A-9852-5DCA-7BE0A967BF5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6497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EA95-801C-77F4-5B1B-01CD40E89FDD}"/>
              </a:ext>
            </a:extLst>
          </p:cNvPr>
          <p:cNvSpPr>
            <a:spLocks noGrp="1"/>
          </p:cNvSpPr>
          <p:nvPr>
            <p:ph type="title"/>
          </p:nvPr>
        </p:nvSpPr>
        <p:spPr>
          <a:xfrm>
            <a:off x="228600" y="731522"/>
            <a:ext cx="9144000" cy="1136227"/>
          </a:xfrm>
        </p:spPr>
        <p:txBody>
          <a:bodyPr/>
          <a:lstStyle/>
          <a:p>
            <a:r>
              <a:rPr lang="en-US" sz="3200" dirty="0"/>
              <a:t>Discussion on 802.15.4ab and 802.11 Coexistence</a:t>
            </a:r>
          </a:p>
        </p:txBody>
      </p:sp>
      <p:sp>
        <p:nvSpPr>
          <p:cNvPr id="3" name="Content Placeholder 2">
            <a:extLst>
              <a:ext uri="{FF2B5EF4-FFF2-40B4-BE49-F238E27FC236}">
                <a16:creationId xmlns:a16="http://schemas.microsoft.com/office/drawing/2014/main" id="{6D334415-C149-CA61-CBEC-106E2AA8AD59}"/>
              </a:ext>
            </a:extLst>
          </p:cNvPr>
          <p:cNvSpPr>
            <a:spLocks noGrp="1"/>
          </p:cNvSpPr>
          <p:nvPr>
            <p:ph idx="1"/>
          </p:nvPr>
        </p:nvSpPr>
        <p:spPr/>
        <p:txBody>
          <a:bodyPr/>
          <a:lstStyle/>
          <a:p>
            <a:r>
              <a:rPr lang="en-US" dirty="0"/>
              <a:t>There will be a discussion on coexistence between 802.15.4ab and 802.11 during the 802.11 WNG meeting</a:t>
            </a:r>
          </a:p>
          <a:p>
            <a:pPr lvl="1"/>
            <a:r>
              <a:rPr lang="en-US" sz="2400" b="1" dirty="0"/>
              <a:t>Tuesday July 12, 7:30 PM (ET)</a:t>
            </a:r>
          </a:p>
        </p:txBody>
      </p:sp>
      <p:sp>
        <p:nvSpPr>
          <p:cNvPr id="4" name="Slide Number Placeholder 3">
            <a:extLst>
              <a:ext uri="{FF2B5EF4-FFF2-40B4-BE49-F238E27FC236}">
                <a16:creationId xmlns:a16="http://schemas.microsoft.com/office/drawing/2014/main" id="{1456E0A9-6D8C-4BBB-27B1-5FF0251EC17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F6F3692-3818-E7B5-2B47-E298D127A28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13A207C-4B6F-AF52-884D-A357D3EBBD4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740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July 2022</a:t>
            </a:r>
            <a:endParaRPr lang="en-GB" dirty="0"/>
          </a:p>
        </p:txBody>
      </p:sp>
      <p:pic>
        <p:nvPicPr>
          <p:cNvPr id="8" name="Picture 7">
            <a:extLst>
              <a:ext uri="{FF2B5EF4-FFF2-40B4-BE49-F238E27FC236}">
                <a16:creationId xmlns:a16="http://schemas.microsoft.com/office/drawing/2014/main" id="{CD4B387A-FB6A-A338-899F-0D7C880D2CC3}"/>
              </a:ext>
            </a:extLst>
          </p:cNvPr>
          <p:cNvPicPr>
            <a:picLocks noChangeAspect="1"/>
          </p:cNvPicPr>
          <p:nvPr/>
        </p:nvPicPr>
        <p:blipFill>
          <a:blip r:embed="rId2"/>
          <a:stretch>
            <a:fillRect/>
          </a:stretch>
        </p:blipFill>
        <p:spPr>
          <a:xfrm>
            <a:off x="2888811" y="1656059"/>
            <a:ext cx="3974286" cy="4927619"/>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1253</TotalTime>
  <Words>474</Words>
  <Application>Microsoft Office PowerPoint</Application>
  <PresentationFormat>Custom</PresentationFormat>
  <Paragraphs>63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Times New Roman</vt:lpstr>
      <vt:lpstr>Office Theme</vt:lpstr>
      <vt:lpstr>July 2022 WG Opening Report</vt:lpstr>
      <vt:lpstr>Voter Summary</vt:lpstr>
      <vt:lpstr>Registration for the July IEEE 802 Plenary Session</vt:lpstr>
      <vt:lpstr>IEEE 802 Wireless Standards Table of Frequency Ranges</vt:lpstr>
      <vt:lpstr>Ballot on 802.11be Coexistence Assessment Document</vt:lpstr>
      <vt:lpstr>Discussion on 802.15.4ab and 802.11 Coexistence</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2022-07-01T20:45:16Z</dcterms:modified>
</cp:coreProperties>
</file>