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64" r:id="rId3"/>
    <p:sldId id="308" r:id="rId4"/>
    <p:sldId id="298" r:id="rId5"/>
    <p:sldId id="304" r:id="rId6"/>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74E6AE1-AEAC-471D-A3E0-2C2C6EC35958}" v="2" dt="2022-05-04T15:11:53.67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AD1DA73E-83AA-4B57-870E-7E078072C580}"/>
    <pc:docChg chg="modSld">
      <pc:chgData name="Steve Shellhammer" userId="0e71f22d-ee3e-49c0-82ff-dbc290af8082" providerId="ADAL" clId="{AD1DA73E-83AA-4B57-870E-7E078072C580}" dt="2021-10-28T22:06:10.781" v="15" actId="20577"/>
      <pc:docMkLst>
        <pc:docMk/>
      </pc:docMkLst>
      <pc:sldChg chg="modSp mod">
        <pc:chgData name="Steve Shellhammer" userId="0e71f22d-ee3e-49c0-82ff-dbc290af8082" providerId="ADAL" clId="{AD1DA73E-83AA-4B57-870E-7E078072C580}" dt="2021-10-28T22:05:51.678" v="1" actId="20577"/>
        <pc:sldMkLst>
          <pc:docMk/>
          <pc:sldMk cId="0" sldId="256"/>
        </pc:sldMkLst>
        <pc:spChg chg="mod">
          <ac:chgData name="Steve Shellhammer" userId="0e71f22d-ee3e-49c0-82ff-dbc290af8082" providerId="ADAL" clId="{AD1DA73E-83AA-4B57-870E-7E078072C580}" dt="2021-10-28T22:05:51.678" v="1" actId="20577"/>
          <ac:spMkLst>
            <pc:docMk/>
            <pc:sldMk cId="0" sldId="256"/>
            <ac:spMk id="3073" creationId="{00000000-0000-0000-0000-000000000000}"/>
          </ac:spMkLst>
        </pc:spChg>
      </pc:sldChg>
      <pc:sldChg chg="modSp mod">
        <pc:chgData name="Steve Shellhammer" userId="0e71f22d-ee3e-49c0-82ff-dbc290af8082" providerId="ADAL" clId="{AD1DA73E-83AA-4B57-870E-7E078072C580}" dt="2021-10-28T22:06:00.367" v="7" actId="20577"/>
        <pc:sldMkLst>
          <pc:docMk/>
          <pc:sldMk cId="3731895628" sldId="264"/>
        </pc:sldMkLst>
        <pc:spChg chg="mod">
          <ac:chgData name="Steve Shellhammer" userId="0e71f22d-ee3e-49c0-82ff-dbc290af8082" providerId="ADAL" clId="{AD1DA73E-83AA-4B57-870E-7E078072C580}" dt="2021-10-28T22:06:00.367" v="7" actId="20577"/>
          <ac:spMkLst>
            <pc:docMk/>
            <pc:sldMk cId="3731895628" sldId="264"/>
            <ac:spMk id="3" creationId="{00000000-0000-0000-0000-000000000000}"/>
          </ac:spMkLst>
        </pc:spChg>
      </pc:sldChg>
      <pc:sldChg chg="modSp mod">
        <pc:chgData name="Steve Shellhammer" userId="0e71f22d-ee3e-49c0-82ff-dbc290af8082" providerId="ADAL" clId="{AD1DA73E-83AA-4B57-870E-7E078072C580}" dt="2021-10-28T22:06:10.781" v="15" actId="20577"/>
        <pc:sldMkLst>
          <pc:docMk/>
          <pc:sldMk cId="1997302967" sldId="307"/>
        </pc:sldMkLst>
        <pc:spChg chg="mod">
          <ac:chgData name="Steve Shellhammer" userId="0e71f22d-ee3e-49c0-82ff-dbc290af8082" providerId="ADAL" clId="{AD1DA73E-83AA-4B57-870E-7E078072C580}" dt="2021-10-28T22:06:10.781" v="15" actId="20577"/>
          <ac:spMkLst>
            <pc:docMk/>
            <pc:sldMk cId="1997302967" sldId="307"/>
            <ac:spMk id="2" creationId="{E4B478FD-2085-4984-AC8C-E80031C9E08D}"/>
          </ac:spMkLst>
        </pc:spChg>
      </pc:sldChg>
    </pc:docChg>
  </pc:docChgLst>
  <pc:docChgLst>
    <pc:chgData name="Steve Shellhammer" userId="0e71f22d-ee3e-49c0-82ff-dbc290af8082" providerId="ADAL" clId="{DEF71367-4F9B-4215-AD13-5EFBAC3FCAC5}"/>
    <pc:docChg chg="addSld modSld modMainMaster">
      <pc:chgData name="Steve Shellhammer" userId="0e71f22d-ee3e-49c0-82ff-dbc290af8082" providerId="ADAL" clId="{DEF71367-4F9B-4215-AD13-5EFBAC3FCAC5}" dt="2021-11-04T00:01:15.138" v="42" actId="14100"/>
      <pc:docMkLst>
        <pc:docMk/>
      </pc:docMkLst>
      <pc:sldChg chg="modSp mod">
        <pc:chgData name="Steve Shellhammer" userId="0e71f22d-ee3e-49c0-82ff-dbc290af8082" providerId="ADAL" clId="{DEF71367-4F9B-4215-AD13-5EFBAC3FCAC5}" dt="2021-11-03T23:57:16.689" v="5" actId="20577"/>
        <pc:sldMkLst>
          <pc:docMk/>
          <pc:sldMk cId="0" sldId="256"/>
        </pc:sldMkLst>
        <pc:spChg chg="mod">
          <ac:chgData name="Steve Shellhammer" userId="0e71f22d-ee3e-49c0-82ff-dbc290af8082" providerId="ADAL" clId="{DEF71367-4F9B-4215-AD13-5EFBAC3FCAC5}" dt="2021-11-03T23:57:16.689" v="5" actId="20577"/>
          <ac:spMkLst>
            <pc:docMk/>
            <pc:sldMk cId="0" sldId="256"/>
            <ac:spMk id="3074" creationId="{00000000-0000-0000-0000-000000000000}"/>
          </ac:spMkLst>
        </pc:spChg>
      </pc:sldChg>
      <pc:sldChg chg="modSp new mod">
        <pc:chgData name="Steve Shellhammer" userId="0e71f22d-ee3e-49c0-82ff-dbc290af8082" providerId="ADAL" clId="{DEF71367-4F9B-4215-AD13-5EFBAC3FCAC5}" dt="2021-11-04T00:01:15.138" v="42" actId="14100"/>
        <pc:sldMkLst>
          <pc:docMk/>
          <pc:sldMk cId="4128314619" sldId="308"/>
        </pc:sldMkLst>
        <pc:spChg chg="mod">
          <ac:chgData name="Steve Shellhammer" userId="0e71f22d-ee3e-49c0-82ff-dbc290af8082" providerId="ADAL" clId="{DEF71367-4F9B-4215-AD13-5EFBAC3FCAC5}" dt="2021-11-04T00:01:15.138" v="42" actId="14100"/>
          <ac:spMkLst>
            <pc:docMk/>
            <pc:sldMk cId="4128314619" sldId="308"/>
            <ac:spMk id="2" creationId="{47976F7E-5EDB-4C8F-8637-2943F13D670B}"/>
          </ac:spMkLst>
        </pc:spChg>
        <pc:spChg chg="mod">
          <ac:chgData name="Steve Shellhammer" userId="0e71f22d-ee3e-49c0-82ff-dbc290af8082" providerId="ADAL" clId="{DEF71367-4F9B-4215-AD13-5EFBAC3FCAC5}" dt="2021-11-04T00:01:11.485" v="41" actId="14100"/>
          <ac:spMkLst>
            <pc:docMk/>
            <pc:sldMk cId="4128314619" sldId="308"/>
            <ac:spMk id="3" creationId="{8BBBC4AA-EA3F-44E3-87C3-BB61A4248108}"/>
          </ac:spMkLst>
        </pc:spChg>
      </pc:sldChg>
      <pc:sldMasterChg chg="modSp mod">
        <pc:chgData name="Steve Shellhammer" userId="0e71f22d-ee3e-49c0-82ff-dbc290af8082" providerId="ADAL" clId="{DEF71367-4F9B-4215-AD13-5EFBAC3FCAC5}" dt="2021-11-03T23:59:56.292" v="31" actId="20577"/>
        <pc:sldMasterMkLst>
          <pc:docMk/>
          <pc:sldMasterMk cId="0" sldId="2147483648"/>
        </pc:sldMasterMkLst>
        <pc:spChg chg="mod">
          <ac:chgData name="Steve Shellhammer" userId="0e71f22d-ee3e-49c0-82ff-dbc290af8082" providerId="ADAL" clId="{DEF71367-4F9B-4215-AD13-5EFBAC3FCAC5}" dt="2021-11-03T23:59:56.292" v="31" actId="20577"/>
          <ac:spMkLst>
            <pc:docMk/>
            <pc:sldMasterMk cId="0" sldId="2147483648"/>
            <ac:spMk id="10" creationId="{00000000-0000-0000-0000-000000000000}"/>
          </ac:spMkLst>
        </pc:spChg>
      </pc:sldMasterChg>
    </pc:docChg>
  </pc:docChgLst>
  <pc:docChgLst>
    <pc:chgData name="Steve Shellhammer" userId="0e71f22d-ee3e-49c0-82ff-dbc290af8082" providerId="ADAL" clId="{85E765F0-898E-4FF2-AB55-7A0E5A64B26B}"/>
    <pc:docChg chg="undo custSel addSld modSld modMainMaster">
      <pc:chgData name="Steve Shellhammer" userId="0e71f22d-ee3e-49c0-82ff-dbc290af8082" providerId="ADAL" clId="{85E765F0-898E-4FF2-AB55-7A0E5A64B26B}" dt="2021-03-06T01:13:23.685" v="129" actId="20577"/>
      <pc:docMkLst>
        <pc:docMk/>
      </pc:docMkLst>
      <pc:sldChg chg="addSp delSp modSp new mod">
        <pc:chgData name="Steve Shellhammer" userId="0e71f22d-ee3e-49c0-82ff-dbc290af8082" providerId="ADAL" clId="{85E765F0-898E-4FF2-AB55-7A0E5A64B26B}" dt="2021-03-06T01:13:23.685" v="129" actId="20577"/>
        <pc:sldMkLst>
          <pc:docMk/>
          <pc:sldMk cId="4204649235" sldId="300"/>
        </pc:sldMkLst>
        <pc:spChg chg="mod">
          <ac:chgData name="Steve Shellhammer" userId="0e71f22d-ee3e-49c0-82ff-dbc290af8082" providerId="ADAL" clId="{85E765F0-898E-4FF2-AB55-7A0E5A64B26B}" dt="2021-03-06T01:10:46.014" v="59" actId="14100"/>
          <ac:spMkLst>
            <pc:docMk/>
            <pc:sldMk cId="4204649235" sldId="300"/>
            <ac:spMk id="2" creationId="{BA0A3158-5F4C-408C-9A2F-B5FB0A6AD442}"/>
          </ac:spMkLst>
        </pc:spChg>
        <pc:spChg chg="mod">
          <ac:chgData name="Steve Shellhammer" userId="0e71f22d-ee3e-49c0-82ff-dbc290af8082" providerId="ADAL" clId="{85E765F0-898E-4FF2-AB55-7A0E5A64B26B}" dt="2021-03-06T01:13:23.685" v="129" actId="20577"/>
          <ac:spMkLst>
            <pc:docMk/>
            <pc:sldMk cId="4204649235" sldId="300"/>
            <ac:spMk id="3" creationId="{C70CEA59-8275-41CC-A3E2-2EE0D68795C5}"/>
          </ac:spMkLst>
        </pc:spChg>
        <pc:spChg chg="add del">
          <ac:chgData name="Steve Shellhammer" userId="0e71f22d-ee3e-49c0-82ff-dbc290af8082" providerId="ADAL" clId="{85E765F0-898E-4FF2-AB55-7A0E5A64B26B}" dt="2021-03-06T01:07:41.311" v="5" actId="478"/>
          <ac:spMkLst>
            <pc:docMk/>
            <pc:sldMk cId="4204649235" sldId="300"/>
            <ac:spMk id="8" creationId="{8674EBD5-727A-4B27-9C9E-EE965FA9AB6B}"/>
          </ac:spMkLst>
        </pc:spChg>
      </pc:sldChg>
      <pc:sldChg chg="modSp new mod">
        <pc:chgData name="Steve Shellhammer" userId="0e71f22d-ee3e-49c0-82ff-dbc290af8082" providerId="ADAL" clId="{85E765F0-898E-4FF2-AB55-7A0E5A64B26B}" dt="2021-03-06T01:11:56.444" v="114" actId="14100"/>
        <pc:sldMkLst>
          <pc:docMk/>
          <pc:sldMk cId="1598191875" sldId="301"/>
        </pc:sldMkLst>
        <pc:spChg chg="mod">
          <ac:chgData name="Steve Shellhammer" userId="0e71f22d-ee3e-49c0-82ff-dbc290af8082" providerId="ADAL" clId="{85E765F0-898E-4FF2-AB55-7A0E5A64B26B}" dt="2021-03-06T01:11:12.964" v="102" actId="14100"/>
          <ac:spMkLst>
            <pc:docMk/>
            <pc:sldMk cId="1598191875" sldId="301"/>
            <ac:spMk id="2" creationId="{403A243E-0698-44BA-8B8A-D23C3F64214A}"/>
          </ac:spMkLst>
        </pc:spChg>
        <pc:spChg chg="mod">
          <ac:chgData name="Steve Shellhammer" userId="0e71f22d-ee3e-49c0-82ff-dbc290af8082" providerId="ADAL" clId="{85E765F0-898E-4FF2-AB55-7A0E5A64B26B}" dt="2021-03-06T01:11:56.444" v="114" actId="14100"/>
          <ac:spMkLst>
            <pc:docMk/>
            <pc:sldMk cId="1598191875" sldId="301"/>
            <ac:spMk id="3" creationId="{E599F446-60EB-477C-A948-80C456204AFB}"/>
          </ac:spMkLst>
        </pc:spChg>
      </pc:sldChg>
      <pc:sldMasterChg chg="modSp mod">
        <pc:chgData name="Steve Shellhammer" userId="0e71f22d-ee3e-49c0-82ff-dbc290af8082" providerId="ADAL" clId="{85E765F0-898E-4FF2-AB55-7A0E5A64B26B}" dt="2021-03-06T01:07:14.276" v="1" actId="20577"/>
        <pc:sldMasterMkLst>
          <pc:docMk/>
          <pc:sldMasterMk cId="0" sldId="2147483648"/>
        </pc:sldMasterMkLst>
        <pc:spChg chg="mod">
          <ac:chgData name="Steve Shellhammer" userId="0e71f22d-ee3e-49c0-82ff-dbc290af8082" providerId="ADAL" clId="{85E765F0-898E-4FF2-AB55-7A0E5A64B26B}" dt="2021-03-06T01:07:14.276" v="1" actId="20577"/>
          <ac:spMkLst>
            <pc:docMk/>
            <pc:sldMasterMk cId="0" sldId="2147483648"/>
            <ac:spMk id="10" creationId="{00000000-0000-0000-0000-000000000000}"/>
          </ac:spMkLst>
        </pc:spChg>
      </pc:sldMasterChg>
    </pc:docChg>
  </pc:docChgLst>
  <pc:docChgLst>
    <pc:chgData name="Steve Shellhammer" userId="0e71f22d-ee3e-49c0-82ff-dbc290af8082" providerId="ADAL" clId="{651E072A-E4AE-468D-B949-605EFAE0C9FC}"/>
    <pc:docChg chg="custSel addSld delSld modSld modMainMaster">
      <pc:chgData name="Steve Shellhammer" userId="0e71f22d-ee3e-49c0-82ff-dbc290af8082" providerId="ADAL" clId="{651E072A-E4AE-468D-B949-605EFAE0C9FC}" dt="2021-10-28T22:03:44.718" v="506" actId="20577"/>
      <pc:docMkLst>
        <pc:docMk/>
      </pc:docMkLst>
      <pc:sldChg chg="modSp mod">
        <pc:chgData name="Steve Shellhammer" userId="0e71f22d-ee3e-49c0-82ff-dbc290af8082" providerId="ADAL" clId="{651E072A-E4AE-468D-B949-605EFAE0C9FC}" dt="2021-10-28T21:52:27.776" v="19" actId="20577"/>
        <pc:sldMkLst>
          <pc:docMk/>
          <pc:sldMk cId="0" sldId="256"/>
        </pc:sldMkLst>
        <pc:spChg chg="mod">
          <ac:chgData name="Steve Shellhammer" userId="0e71f22d-ee3e-49c0-82ff-dbc290af8082" providerId="ADAL" clId="{651E072A-E4AE-468D-B949-605EFAE0C9FC}" dt="2021-10-28T21:51:26.246" v="9" actId="20577"/>
          <ac:spMkLst>
            <pc:docMk/>
            <pc:sldMk cId="0" sldId="256"/>
            <ac:spMk id="3073" creationId="{00000000-0000-0000-0000-000000000000}"/>
          </ac:spMkLst>
        </pc:spChg>
        <pc:spChg chg="mod">
          <ac:chgData name="Steve Shellhammer" userId="0e71f22d-ee3e-49c0-82ff-dbc290af8082" providerId="ADAL" clId="{651E072A-E4AE-468D-B949-605EFAE0C9FC}" dt="2021-10-28T21:52:27.776" v="19" actId="20577"/>
          <ac:spMkLst>
            <pc:docMk/>
            <pc:sldMk cId="0" sldId="256"/>
            <ac:spMk id="3074" creationId="{00000000-0000-0000-0000-000000000000}"/>
          </ac:spMkLst>
        </pc:spChg>
      </pc:sldChg>
      <pc:sldChg chg="del">
        <pc:chgData name="Steve Shellhammer" userId="0e71f22d-ee3e-49c0-82ff-dbc290af8082" providerId="ADAL" clId="{651E072A-E4AE-468D-B949-605EFAE0C9FC}" dt="2021-10-28T21:53:34.913" v="68" actId="47"/>
        <pc:sldMkLst>
          <pc:docMk/>
          <pc:sldMk cId="1762822898" sldId="293"/>
        </pc:sldMkLst>
      </pc:sldChg>
      <pc:sldChg chg="del">
        <pc:chgData name="Steve Shellhammer" userId="0e71f22d-ee3e-49c0-82ff-dbc290af8082" providerId="ADAL" clId="{651E072A-E4AE-468D-B949-605EFAE0C9FC}" dt="2021-10-28T21:53:36.641" v="69" actId="47"/>
        <pc:sldMkLst>
          <pc:docMk/>
          <pc:sldMk cId="1059936791" sldId="303"/>
        </pc:sldMkLst>
      </pc:sldChg>
      <pc:sldChg chg="delSp modSp mod">
        <pc:chgData name="Steve Shellhammer" userId="0e71f22d-ee3e-49c0-82ff-dbc290af8082" providerId="ADAL" clId="{651E072A-E4AE-468D-B949-605EFAE0C9FC}" dt="2021-10-28T22:00:10.644" v="502" actId="1076"/>
        <pc:sldMkLst>
          <pc:docMk/>
          <pc:sldMk cId="693098657" sldId="304"/>
        </pc:sldMkLst>
        <pc:picChg chg="del">
          <ac:chgData name="Steve Shellhammer" userId="0e71f22d-ee3e-49c0-82ff-dbc290af8082" providerId="ADAL" clId="{651E072A-E4AE-468D-B949-605EFAE0C9FC}" dt="2021-10-28T21:53:41.440" v="70" actId="478"/>
          <ac:picMkLst>
            <pc:docMk/>
            <pc:sldMk cId="693098657" sldId="304"/>
            <ac:picMk id="3" creationId="{2CC8FFDA-EACE-409C-9B29-5B8E9EE0D757}"/>
          </ac:picMkLst>
        </pc:picChg>
        <pc:picChg chg="mod">
          <ac:chgData name="Steve Shellhammer" userId="0e71f22d-ee3e-49c0-82ff-dbc290af8082" providerId="ADAL" clId="{651E072A-E4AE-468D-B949-605EFAE0C9FC}" dt="2021-10-28T22:00:10.644" v="502" actId="1076"/>
          <ac:picMkLst>
            <pc:docMk/>
            <pc:sldMk cId="693098657" sldId="304"/>
            <ac:picMk id="7" creationId="{6663D083-862A-4B55-99AB-DA1B0B5D9D35}"/>
          </ac:picMkLst>
        </pc:picChg>
      </pc:sldChg>
      <pc:sldChg chg="modSp mod">
        <pc:chgData name="Steve Shellhammer" userId="0e71f22d-ee3e-49c0-82ff-dbc290af8082" providerId="ADAL" clId="{651E072A-E4AE-468D-B949-605EFAE0C9FC}" dt="2021-10-28T21:53:24.832" v="67" actId="20577"/>
        <pc:sldMkLst>
          <pc:docMk/>
          <pc:sldMk cId="2684011041" sldId="305"/>
        </pc:sldMkLst>
        <pc:spChg chg="mod">
          <ac:chgData name="Steve Shellhammer" userId="0e71f22d-ee3e-49c0-82ff-dbc290af8082" providerId="ADAL" clId="{651E072A-E4AE-468D-B949-605EFAE0C9FC}" dt="2021-10-28T21:53:24.832" v="67" actId="20577"/>
          <ac:spMkLst>
            <pc:docMk/>
            <pc:sldMk cId="2684011041" sldId="305"/>
            <ac:spMk id="3" creationId="{CD03C6C8-DD82-41FD-813E-9E11425B6458}"/>
          </ac:spMkLst>
        </pc:spChg>
      </pc:sldChg>
      <pc:sldChg chg="modSp new mod">
        <pc:chgData name="Steve Shellhammer" userId="0e71f22d-ee3e-49c0-82ff-dbc290af8082" providerId="ADAL" clId="{651E072A-E4AE-468D-B949-605EFAE0C9FC}" dt="2021-10-28T21:59:34.445" v="500" actId="404"/>
        <pc:sldMkLst>
          <pc:docMk/>
          <pc:sldMk cId="622474959" sldId="306"/>
        </pc:sldMkLst>
        <pc:spChg chg="mod">
          <ac:chgData name="Steve Shellhammer" userId="0e71f22d-ee3e-49c0-82ff-dbc290af8082" providerId="ADAL" clId="{651E072A-E4AE-468D-B949-605EFAE0C9FC}" dt="2021-10-28T21:54:08.048" v="103" actId="20577"/>
          <ac:spMkLst>
            <pc:docMk/>
            <pc:sldMk cId="622474959" sldId="306"/>
            <ac:spMk id="2" creationId="{5F47EFAC-B57F-4A7C-8A51-541EFE14E931}"/>
          </ac:spMkLst>
        </pc:spChg>
        <pc:spChg chg="mod">
          <ac:chgData name="Steve Shellhammer" userId="0e71f22d-ee3e-49c0-82ff-dbc290af8082" providerId="ADAL" clId="{651E072A-E4AE-468D-B949-605EFAE0C9FC}" dt="2021-10-28T21:59:34.445" v="500" actId="404"/>
          <ac:spMkLst>
            <pc:docMk/>
            <pc:sldMk cId="622474959" sldId="306"/>
            <ac:spMk id="3" creationId="{9734A8BB-8C9F-4189-B589-57037E786FAA}"/>
          </ac:spMkLst>
        </pc:spChg>
      </pc:sldChg>
      <pc:sldChg chg="modSp new mod">
        <pc:chgData name="Steve Shellhammer" userId="0e71f22d-ee3e-49c0-82ff-dbc290af8082" providerId="ADAL" clId="{651E072A-E4AE-468D-B949-605EFAE0C9FC}" dt="2021-10-28T21:59:18.092" v="499" actId="14100"/>
        <pc:sldMkLst>
          <pc:docMk/>
          <pc:sldMk cId="1997302967" sldId="307"/>
        </pc:sldMkLst>
        <pc:spChg chg="mod">
          <ac:chgData name="Steve Shellhammer" userId="0e71f22d-ee3e-49c0-82ff-dbc290af8082" providerId="ADAL" clId="{651E072A-E4AE-468D-B949-605EFAE0C9FC}" dt="2021-10-28T21:55:14.047" v="204" actId="20577"/>
          <ac:spMkLst>
            <pc:docMk/>
            <pc:sldMk cId="1997302967" sldId="307"/>
            <ac:spMk id="2" creationId="{E4B478FD-2085-4984-AC8C-E80031C9E08D}"/>
          </ac:spMkLst>
        </pc:spChg>
        <pc:spChg chg="mod">
          <ac:chgData name="Steve Shellhammer" userId="0e71f22d-ee3e-49c0-82ff-dbc290af8082" providerId="ADAL" clId="{651E072A-E4AE-468D-B949-605EFAE0C9FC}" dt="2021-10-28T21:59:18.092" v="499" actId="14100"/>
          <ac:spMkLst>
            <pc:docMk/>
            <pc:sldMk cId="1997302967" sldId="307"/>
            <ac:spMk id="3" creationId="{9A5276BF-EE70-4764-ADA7-712D0C09537F}"/>
          </ac:spMkLst>
        </pc:spChg>
      </pc:sldChg>
      <pc:sldMasterChg chg="modSp mod">
        <pc:chgData name="Steve Shellhammer" userId="0e71f22d-ee3e-49c0-82ff-dbc290af8082" providerId="ADAL" clId="{651E072A-E4AE-468D-B949-605EFAE0C9FC}" dt="2021-10-28T22:03:44.718" v="506" actId="20577"/>
        <pc:sldMasterMkLst>
          <pc:docMk/>
          <pc:sldMasterMk cId="0" sldId="2147483648"/>
        </pc:sldMasterMkLst>
        <pc:spChg chg="mod">
          <ac:chgData name="Steve Shellhammer" userId="0e71f22d-ee3e-49c0-82ff-dbc290af8082" providerId="ADAL" clId="{651E072A-E4AE-468D-B949-605EFAE0C9FC}" dt="2021-10-28T22:03:44.718" v="506" actId="20577"/>
          <ac:spMkLst>
            <pc:docMk/>
            <pc:sldMasterMk cId="0" sldId="2147483648"/>
            <ac:spMk id="10" creationId="{00000000-0000-0000-0000-000000000000}"/>
          </ac:spMkLst>
        </pc:spChg>
      </pc:sldMasterChg>
    </pc:docChg>
  </pc:docChgLst>
  <pc:docChgLst>
    <pc:chgData name="Steve Shellhammer" userId="0e71f22d-ee3e-49c0-82ff-dbc290af8082" providerId="ADAL" clId="{FEACE3E7-9CBB-4582-9F7E-9F1055331915}"/>
    <pc:docChg chg="custSel delSld modSld modMainMaster">
      <pc:chgData name="Steve Shellhammer" userId="0e71f22d-ee3e-49c0-82ff-dbc290af8082" providerId="ADAL" clId="{FEACE3E7-9CBB-4582-9F7E-9F1055331915}" dt="2019-07-08T00:14:56.516" v="288" actId="1076"/>
      <pc:docMkLst>
        <pc:docMk/>
      </pc:docMkLst>
      <pc:sldChg chg="modSp">
        <pc:chgData name="Steve Shellhammer" userId="0e71f22d-ee3e-49c0-82ff-dbc290af8082" providerId="ADAL" clId="{FEACE3E7-9CBB-4582-9F7E-9F1055331915}" dt="2019-07-07T23:45:27.419" v="7" actId="20577"/>
        <pc:sldMkLst>
          <pc:docMk/>
          <pc:sldMk cId="0" sldId="256"/>
        </pc:sldMkLst>
        <pc:spChg chg="mod">
          <ac:chgData name="Steve Shellhammer" userId="0e71f22d-ee3e-49c0-82ff-dbc290af8082" providerId="ADAL" clId="{FEACE3E7-9CBB-4582-9F7E-9F1055331915}" dt="2019-07-07T23:45:27.419" v="7" actId="20577"/>
          <ac:spMkLst>
            <pc:docMk/>
            <pc:sldMk cId="0" sldId="256"/>
            <ac:spMk id="3073" creationId="{00000000-0000-0000-0000-000000000000}"/>
          </ac:spMkLst>
        </pc:spChg>
        <pc:spChg chg="mod">
          <ac:chgData name="Steve Shellhammer" userId="0e71f22d-ee3e-49c0-82ff-dbc290af8082" providerId="ADAL" clId="{FEACE3E7-9CBB-4582-9F7E-9F1055331915}" dt="2019-07-07T23:45:19.308" v="3" actId="20577"/>
          <ac:spMkLst>
            <pc:docMk/>
            <pc:sldMk cId="0" sldId="256"/>
            <ac:spMk id="3074" creationId="{00000000-0000-0000-0000-000000000000}"/>
          </ac:spMkLst>
        </pc:spChg>
      </pc:sldChg>
      <pc:sldChg chg="modSp">
        <pc:chgData name="Steve Shellhammer" userId="0e71f22d-ee3e-49c0-82ff-dbc290af8082" providerId="ADAL" clId="{FEACE3E7-9CBB-4582-9F7E-9F1055331915}" dt="2019-07-07T23:59:24.442" v="17" actId="20577"/>
        <pc:sldMkLst>
          <pc:docMk/>
          <pc:sldMk cId="3731895628" sldId="264"/>
        </pc:sldMkLst>
        <pc:spChg chg="mod">
          <ac:chgData name="Steve Shellhammer" userId="0e71f22d-ee3e-49c0-82ff-dbc290af8082" providerId="ADAL" clId="{FEACE3E7-9CBB-4582-9F7E-9F1055331915}" dt="2019-07-07T23:59:24.442" v="17" actId="20577"/>
          <ac:spMkLst>
            <pc:docMk/>
            <pc:sldMk cId="3731895628" sldId="264"/>
            <ac:spMk id="3" creationId="{00000000-0000-0000-0000-000000000000}"/>
          </ac:spMkLst>
        </pc:spChg>
      </pc:sldChg>
      <pc:sldChg chg="delSp modSp">
        <pc:chgData name="Steve Shellhammer" userId="0e71f22d-ee3e-49c0-82ff-dbc290af8082" providerId="ADAL" clId="{FEACE3E7-9CBB-4582-9F7E-9F1055331915}" dt="2019-07-08T00:14:56.516" v="288" actId="1076"/>
        <pc:sldMkLst>
          <pc:docMk/>
          <pc:sldMk cId="2376408962" sldId="269"/>
        </pc:sldMkLst>
        <pc:picChg chg="del">
          <ac:chgData name="Steve Shellhammer" userId="0e71f22d-ee3e-49c0-82ff-dbc290af8082" providerId="ADAL" clId="{FEACE3E7-9CBB-4582-9F7E-9F1055331915}" dt="2019-07-08T00:14:08.812" v="285" actId="478"/>
          <ac:picMkLst>
            <pc:docMk/>
            <pc:sldMk cId="2376408962" sldId="269"/>
            <ac:picMk id="3" creationId="{B0340097-9A1C-4D41-A3C1-FF701B32280C}"/>
          </ac:picMkLst>
        </pc:picChg>
        <pc:picChg chg="mod">
          <ac:chgData name="Steve Shellhammer" userId="0e71f22d-ee3e-49c0-82ff-dbc290af8082" providerId="ADAL" clId="{FEACE3E7-9CBB-4582-9F7E-9F1055331915}" dt="2019-07-08T00:14:56.516" v="288" actId="1076"/>
          <ac:picMkLst>
            <pc:docMk/>
            <pc:sldMk cId="2376408962" sldId="269"/>
            <ac:picMk id="7" creationId="{168B7FB4-7148-4835-A870-CB9C190156B0}"/>
          </ac:picMkLst>
        </pc:picChg>
      </pc:sldChg>
      <pc:sldChg chg="modSp">
        <pc:chgData name="Steve Shellhammer" userId="0e71f22d-ee3e-49c0-82ff-dbc290af8082" providerId="ADAL" clId="{FEACE3E7-9CBB-4582-9F7E-9F1055331915}" dt="2019-07-08T00:09:41.909" v="92" actId="20577"/>
        <pc:sldMkLst>
          <pc:docMk/>
          <pc:sldMk cId="1628697714" sldId="280"/>
        </pc:sldMkLst>
        <pc:spChg chg="mod">
          <ac:chgData name="Steve Shellhammer" userId="0e71f22d-ee3e-49c0-82ff-dbc290af8082" providerId="ADAL" clId="{FEACE3E7-9CBB-4582-9F7E-9F1055331915}" dt="2019-07-08T00:09:41.909" v="92" actId="20577"/>
          <ac:spMkLst>
            <pc:docMk/>
            <pc:sldMk cId="1628697714" sldId="280"/>
            <ac:spMk id="3" creationId="{77D41C8B-B134-4FD3-BDEE-B93E12984B67}"/>
          </ac:spMkLst>
        </pc:spChg>
      </pc:sldChg>
      <pc:sldChg chg="modSp">
        <pc:chgData name="Steve Shellhammer" userId="0e71f22d-ee3e-49c0-82ff-dbc290af8082" providerId="ADAL" clId="{FEACE3E7-9CBB-4582-9F7E-9F1055331915}" dt="2019-07-08T00:14:01.295" v="284" actId="14100"/>
        <pc:sldMkLst>
          <pc:docMk/>
          <pc:sldMk cId="1254697515" sldId="283"/>
        </pc:sldMkLst>
        <pc:spChg chg="mod">
          <ac:chgData name="Steve Shellhammer" userId="0e71f22d-ee3e-49c0-82ff-dbc290af8082" providerId="ADAL" clId="{FEACE3E7-9CBB-4582-9F7E-9F1055331915}" dt="2019-07-08T00:14:01.295" v="284" actId="14100"/>
          <ac:spMkLst>
            <pc:docMk/>
            <pc:sldMk cId="1254697515" sldId="283"/>
            <ac:spMk id="3" creationId="{8E638090-E680-4193-9BF0-7AEB81DB0B05}"/>
          </ac:spMkLst>
        </pc:spChg>
      </pc:sldChg>
      <pc:sldMasterChg chg="modSp">
        <pc:chgData name="Steve Shellhammer" userId="0e71f22d-ee3e-49c0-82ff-dbc290af8082" providerId="ADAL" clId="{FEACE3E7-9CBB-4582-9F7E-9F1055331915}" dt="2019-07-07T23:45:42.607" v="15" actId="20577"/>
        <pc:sldMasterMkLst>
          <pc:docMk/>
          <pc:sldMasterMk cId="0" sldId="2147483648"/>
        </pc:sldMasterMkLst>
        <pc:spChg chg="mod">
          <ac:chgData name="Steve Shellhammer" userId="0e71f22d-ee3e-49c0-82ff-dbc290af8082" providerId="ADAL" clId="{FEACE3E7-9CBB-4582-9F7E-9F1055331915}" dt="2019-07-07T23:45:42.607" v="15" actId="20577"/>
          <ac:spMkLst>
            <pc:docMk/>
            <pc:sldMasterMk cId="0" sldId="2147483648"/>
            <ac:spMk id="10" creationId="{00000000-0000-0000-0000-000000000000}"/>
          </ac:spMkLst>
        </pc:spChg>
      </pc:sldMasterChg>
    </pc:docChg>
  </pc:docChgLst>
  <pc:docChgLst>
    <pc:chgData name="Steve Shellhammer" userId="0e71f22d-ee3e-49c0-82ff-dbc290af8082" providerId="ADAL" clId="{77CCCC20-8511-4CEA-A664-53EF2FC0CCEE}"/>
    <pc:docChg chg="undo custSel addSld delSld modSld modMainMaster">
      <pc:chgData name="Steve Shellhammer" userId="0e71f22d-ee3e-49c0-82ff-dbc290af8082" providerId="ADAL" clId="{77CCCC20-8511-4CEA-A664-53EF2FC0CCEE}" dt="2021-03-02T23:33:42.754" v="829" actId="20577"/>
      <pc:docMkLst>
        <pc:docMk/>
      </pc:docMkLst>
      <pc:sldChg chg="modSp mod">
        <pc:chgData name="Steve Shellhammer" userId="0e71f22d-ee3e-49c0-82ff-dbc290af8082" providerId="ADAL" clId="{77CCCC20-8511-4CEA-A664-53EF2FC0CCEE}" dt="2021-03-02T23:09:01.771" v="12" actId="20577"/>
        <pc:sldMkLst>
          <pc:docMk/>
          <pc:sldMk cId="0" sldId="256"/>
        </pc:sldMkLst>
        <pc:spChg chg="mod">
          <ac:chgData name="Steve Shellhammer" userId="0e71f22d-ee3e-49c0-82ff-dbc290af8082" providerId="ADAL" clId="{77CCCC20-8511-4CEA-A664-53EF2FC0CCEE}" dt="2021-03-02T23:08:38.027" v="6" actId="20577"/>
          <ac:spMkLst>
            <pc:docMk/>
            <pc:sldMk cId="0" sldId="256"/>
            <ac:spMk id="3073" creationId="{00000000-0000-0000-0000-000000000000}"/>
          </ac:spMkLst>
        </pc:spChg>
        <pc:spChg chg="mod">
          <ac:chgData name="Steve Shellhammer" userId="0e71f22d-ee3e-49c0-82ff-dbc290af8082" providerId="ADAL" clId="{77CCCC20-8511-4CEA-A664-53EF2FC0CCEE}" dt="2021-03-02T23:09:01.771" v="12" actId="20577"/>
          <ac:spMkLst>
            <pc:docMk/>
            <pc:sldMk cId="0" sldId="256"/>
            <ac:spMk id="3074" creationId="{00000000-0000-0000-0000-000000000000}"/>
          </ac:spMkLst>
        </pc:spChg>
      </pc:sldChg>
      <pc:sldChg chg="modSp mod">
        <pc:chgData name="Steve Shellhammer" userId="0e71f22d-ee3e-49c0-82ff-dbc290af8082" providerId="ADAL" clId="{77CCCC20-8511-4CEA-A664-53EF2FC0CCEE}" dt="2021-03-02T23:10:48.618" v="27" actId="20577"/>
        <pc:sldMkLst>
          <pc:docMk/>
          <pc:sldMk cId="3731895628" sldId="264"/>
        </pc:sldMkLst>
        <pc:spChg chg="mod">
          <ac:chgData name="Steve Shellhammer" userId="0e71f22d-ee3e-49c0-82ff-dbc290af8082" providerId="ADAL" clId="{77CCCC20-8511-4CEA-A664-53EF2FC0CCEE}" dt="2021-03-02T23:10:48.618" v="27" actId="20577"/>
          <ac:spMkLst>
            <pc:docMk/>
            <pc:sldMk cId="3731895628" sldId="264"/>
            <ac:spMk id="3" creationId="{00000000-0000-0000-0000-000000000000}"/>
          </ac:spMkLst>
        </pc:spChg>
      </pc:sldChg>
      <pc:sldChg chg="modSp mod">
        <pc:chgData name="Steve Shellhammer" userId="0e71f22d-ee3e-49c0-82ff-dbc290af8082" providerId="ADAL" clId="{77CCCC20-8511-4CEA-A664-53EF2FC0CCEE}" dt="2021-03-02T23:33:42.754" v="829" actId="20577"/>
        <pc:sldMkLst>
          <pc:docMk/>
          <pc:sldMk cId="1254697515" sldId="283"/>
        </pc:sldMkLst>
        <pc:spChg chg="mod">
          <ac:chgData name="Steve Shellhammer" userId="0e71f22d-ee3e-49c0-82ff-dbc290af8082" providerId="ADAL" clId="{77CCCC20-8511-4CEA-A664-53EF2FC0CCEE}" dt="2021-03-02T23:24:41.400" v="470" actId="14100"/>
          <ac:spMkLst>
            <pc:docMk/>
            <pc:sldMk cId="1254697515" sldId="283"/>
            <ac:spMk id="2" creationId="{699EB5AA-7C1E-43F4-941D-621B834F1BEC}"/>
          </ac:spMkLst>
        </pc:spChg>
        <pc:spChg chg="mod">
          <ac:chgData name="Steve Shellhammer" userId="0e71f22d-ee3e-49c0-82ff-dbc290af8082" providerId="ADAL" clId="{77CCCC20-8511-4CEA-A664-53EF2FC0CCEE}" dt="2021-03-02T23:33:42.754" v="829" actId="20577"/>
          <ac:spMkLst>
            <pc:docMk/>
            <pc:sldMk cId="1254697515" sldId="283"/>
            <ac:spMk id="3" creationId="{8E638090-E680-4193-9BF0-7AEB81DB0B05}"/>
          </ac:spMkLst>
        </pc:spChg>
      </pc:sldChg>
      <pc:sldChg chg="del">
        <pc:chgData name="Steve Shellhammer" userId="0e71f22d-ee3e-49c0-82ff-dbc290af8082" providerId="ADAL" clId="{77CCCC20-8511-4CEA-A664-53EF2FC0CCEE}" dt="2021-03-02T23:10:54.890" v="28" actId="47"/>
        <pc:sldMkLst>
          <pc:docMk/>
          <pc:sldMk cId="2439599667" sldId="290"/>
        </pc:sldMkLst>
      </pc:sldChg>
      <pc:sldChg chg="modSp mod">
        <pc:chgData name="Steve Shellhammer" userId="0e71f22d-ee3e-49c0-82ff-dbc290af8082" providerId="ADAL" clId="{77CCCC20-8511-4CEA-A664-53EF2FC0CCEE}" dt="2021-03-02T23:09:51.018" v="25" actId="20577"/>
        <pc:sldMkLst>
          <pc:docMk/>
          <pc:sldMk cId="464714103" sldId="291"/>
        </pc:sldMkLst>
        <pc:spChg chg="mod">
          <ac:chgData name="Steve Shellhammer" userId="0e71f22d-ee3e-49c0-82ff-dbc290af8082" providerId="ADAL" clId="{77CCCC20-8511-4CEA-A664-53EF2FC0CCEE}" dt="2021-03-02T23:09:51.018" v="25" actId="20577"/>
          <ac:spMkLst>
            <pc:docMk/>
            <pc:sldMk cId="464714103" sldId="291"/>
            <ac:spMk id="3" creationId="{5FAF55C0-8AEA-453F-BC9C-2F8950711BC4}"/>
          </ac:spMkLst>
        </pc:spChg>
      </pc:sldChg>
      <pc:sldChg chg="modSp mod">
        <pc:chgData name="Steve Shellhammer" userId="0e71f22d-ee3e-49c0-82ff-dbc290af8082" providerId="ADAL" clId="{77CCCC20-8511-4CEA-A664-53EF2FC0CCEE}" dt="2021-03-02T23:12:57.881" v="112" actId="6549"/>
        <pc:sldMkLst>
          <pc:docMk/>
          <pc:sldMk cId="1762822898" sldId="293"/>
        </pc:sldMkLst>
        <pc:spChg chg="mod">
          <ac:chgData name="Steve Shellhammer" userId="0e71f22d-ee3e-49c0-82ff-dbc290af8082" providerId="ADAL" clId="{77CCCC20-8511-4CEA-A664-53EF2FC0CCEE}" dt="2021-03-02T23:12:57.881" v="112" actId="6549"/>
          <ac:spMkLst>
            <pc:docMk/>
            <pc:sldMk cId="1762822898" sldId="293"/>
            <ac:spMk id="3" creationId="{A37BCEF0-6F11-463B-8039-DEDBBCA0781B}"/>
          </ac:spMkLst>
        </pc:spChg>
      </pc:sldChg>
      <pc:sldChg chg="del">
        <pc:chgData name="Steve Shellhammer" userId="0e71f22d-ee3e-49c0-82ff-dbc290af8082" providerId="ADAL" clId="{77CCCC20-8511-4CEA-A664-53EF2FC0CCEE}" dt="2021-03-02T23:31:59.537" v="752" actId="47"/>
        <pc:sldMkLst>
          <pc:docMk/>
          <pc:sldMk cId="286340836" sldId="294"/>
        </pc:sldMkLst>
      </pc:sldChg>
      <pc:sldChg chg="delSp modSp mod">
        <pc:chgData name="Steve Shellhammer" userId="0e71f22d-ee3e-49c0-82ff-dbc290af8082" providerId="ADAL" clId="{77CCCC20-8511-4CEA-A664-53EF2FC0CCEE}" dt="2021-03-02T23:31:49.794" v="751" actId="1076"/>
        <pc:sldMkLst>
          <pc:docMk/>
          <pc:sldMk cId="2745616321" sldId="295"/>
        </pc:sldMkLst>
        <pc:picChg chg="mod">
          <ac:chgData name="Steve Shellhammer" userId="0e71f22d-ee3e-49c0-82ff-dbc290af8082" providerId="ADAL" clId="{77CCCC20-8511-4CEA-A664-53EF2FC0CCEE}" dt="2021-03-02T23:31:49.794" v="751" actId="1076"/>
          <ac:picMkLst>
            <pc:docMk/>
            <pc:sldMk cId="2745616321" sldId="295"/>
            <ac:picMk id="3" creationId="{29E3E376-942D-4B0E-996F-1BA6BE6821D8}"/>
          </ac:picMkLst>
        </pc:picChg>
        <pc:picChg chg="del">
          <ac:chgData name="Steve Shellhammer" userId="0e71f22d-ee3e-49c0-82ff-dbc290af8082" providerId="ADAL" clId="{77CCCC20-8511-4CEA-A664-53EF2FC0CCEE}" dt="2021-03-02T23:31:01.622" v="749" actId="478"/>
          <ac:picMkLst>
            <pc:docMk/>
            <pc:sldMk cId="2745616321" sldId="295"/>
            <ac:picMk id="7" creationId="{A47C43D0-7A86-4FEE-8741-DC4FF76B3657}"/>
          </ac:picMkLst>
        </pc:picChg>
      </pc:sldChg>
      <pc:sldChg chg="modSp mod">
        <pc:chgData name="Steve Shellhammer" userId="0e71f22d-ee3e-49c0-82ff-dbc290af8082" providerId="ADAL" clId="{77CCCC20-8511-4CEA-A664-53EF2FC0CCEE}" dt="2021-03-02T23:33:20.596" v="819" actId="6549"/>
        <pc:sldMkLst>
          <pc:docMk/>
          <pc:sldMk cId="4090638326" sldId="296"/>
        </pc:sldMkLst>
        <pc:spChg chg="mod">
          <ac:chgData name="Steve Shellhammer" userId="0e71f22d-ee3e-49c0-82ff-dbc290af8082" providerId="ADAL" clId="{77CCCC20-8511-4CEA-A664-53EF2FC0CCEE}" dt="2021-03-02T23:18:26.054" v="370" actId="20577"/>
          <ac:spMkLst>
            <pc:docMk/>
            <pc:sldMk cId="4090638326" sldId="296"/>
            <ac:spMk id="2" creationId="{27615141-828D-4897-9E49-77BF44EA5748}"/>
          </ac:spMkLst>
        </pc:spChg>
        <pc:spChg chg="mod">
          <ac:chgData name="Steve Shellhammer" userId="0e71f22d-ee3e-49c0-82ff-dbc290af8082" providerId="ADAL" clId="{77CCCC20-8511-4CEA-A664-53EF2FC0CCEE}" dt="2021-03-02T23:33:20.596" v="819" actId="6549"/>
          <ac:spMkLst>
            <pc:docMk/>
            <pc:sldMk cId="4090638326" sldId="296"/>
            <ac:spMk id="3" creationId="{B2871B69-C814-48EF-BA2E-7766A548A756}"/>
          </ac:spMkLst>
        </pc:spChg>
      </pc:sldChg>
      <pc:sldChg chg="modSp new mod">
        <pc:chgData name="Steve Shellhammer" userId="0e71f22d-ee3e-49c0-82ff-dbc290af8082" providerId="ADAL" clId="{77CCCC20-8511-4CEA-A664-53EF2FC0CCEE}" dt="2021-03-02T23:32:33.811" v="754" actId="20577"/>
        <pc:sldMkLst>
          <pc:docMk/>
          <pc:sldMk cId="703395828" sldId="297"/>
        </pc:sldMkLst>
        <pc:spChg chg="mod">
          <ac:chgData name="Steve Shellhammer" userId="0e71f22d-ee3e-49c0-82ff-dbc290af8082" providerId="ADAL" clId="{77CCCC20-8511-4CEA-A664-53EF2FC0CCEE}" dt="2021-03-02T23:16:48.554" v="366" actId="313"/>
          <ac:spMkLst>
            <pc:docMk/>
            <pc:sldMk cId="703395828" sldId="297"/>
            <ac:spMk id="2" creationId="{1AE2E1D0-27B6-4237-9583-0E7B08C3558D}"/>
          </ac:spMkLst>
        </pc:spChg>
        <pc:spChg chg="mod">
          <ac:chgData name="Steve Shellhammer" userId="0e71f22d-ee3e-49c0-82ff-dbc290af8082" providerId="ADAL" clId="{77CCCC20-8511-4CEA-A664-53EF2FC0CCEE}" dt="2021-03-02T23:32:33.811" v="754" actId="20577"/>
          <ac:spMkLst>
            <pc:docMk/>
            <pc:sldMk cId="703395828" sldId="297"/>
            <ac:spMk id="3" creationId="{5A92FED7-FCDA-485C-9699-A3C7F713AD89}"/>
          </ac:spMkLst>
        </pc:spChg>
      </pc:sldChg>
      <pc:sldMasterChg chg="modSp mod">
        <pc:chgData name="Steve Shellhammer" userId="0e71f22d-ee3e-49c0-82ff-dbc290af8082" providerId="ADAL" clId="{77CCCC20-8511-4CEA-A664-53EF2FC0CCEE}" dt="2021-03-02T23:09:24.192" v="20" actId="20577"/>
        <pc:sldMasterMkLst>
          <pc:docMk/>
          <pc:sldMasterMk cId="0" sldId="2147483648"/>
        </pc:sldMasterMkLst>
        <pc:spChg chg="mod">
          <ac:chgData name="Steve Shellhammer" userId="0e71f22d-ee3e-49c0-82ff-dbc290af8082" providerId="ADAL" clId="{77CCCC20-8511-4CEA-A664-53EF2FC0CCEE}" dt="2021-03-02T23:09:24.192" v="20" actId="20577"/>
          <ac:spMkLst>
            <pc:docMk/>
            <pc:sldMasterMk cId="0" sldId="2147483648"/>
            <ac:spMk id="10" creationId="{00000000-0000-0000-0000-000000000000}"/>
          </ac:spMkLst>
        </pc:spChg>
      </pc:sldMasterChg>
    </pc:docChg>
  </pc:docChgLst>
  <pc:docChgLst>
    <pc:chgData name="Steve Shellhammer" userId="0e71f22d-ee3e-49c0-82ff-dbc290af8082" providerId="ADAL" clId="{E5C11539-C920-4D3D-BB7A-44DED7CB3F20}"/>
    <pc:docChg chg="custSel addSld modSld sldOrd modMainMaster">
      <pc:chgData name="Steve Shellhammer" userId="0e71f22d-ee3e-49c0-82ff-dbc290af8082" providerId="ADAL" clId="{E5C11539-C920-4D3D-BB7A-44DED7CB3F20}" dt="2020-01-07T17:52:23.632" v="1685" actId="20577"/>
      <pc:docMkLst>
        <pc:docMk/>
      </pc:docMkLst>
      <pc:sldChg chg="modSp">
        <pc:chgData name="Steve Shellhammer" userId="0e71f22d-ee3e-49c0-82ff-dbc290af8082" providerId="ADAL" clId="{E5C11539-C920-4D3D-BB7A-44DED7CB3F20}" dt="2020-01-07T17:47:36.289" v="1671" actId="20577"/>
        <pc:sldMkLst>
          <pc:docMk/>
          <pc:sldMk cId="0" sldId="256"/>
        </pc:sldMkLst>
        <pc:spChg chg="mod">
          <ac:chgData name="Steve Shellhammer" userId="0e71f22d-ee3e-49c0-82ff-dbc290af8082" providerId="ADAL" clId="{E5C11539-C920-4D3D-BB7A-44DED7CB3F20}" dt="2019-12-30T21:51:23.108" v="20" actId="20577"/>
          <ac:spMkLst>
            <pc:docMk/>
            <pc:sldMk cId="0" sldId="256"/>
            <ac:spMk id="3073" creationId="{00000000-0000-0000-0000-000000000000}"/>
          </ac:spMkLst>
        </pc:spChg>
        <pc:spChg chg="mod">
          <ac:chgData name="Steve Shellhammer" userId="0e71f22d-ee3e-49c0-82ff-dbc290af8082" providerId="ADAL" clId="{E5C11539-C920-4D3D-BB7A-44DED7CB3F20}" dt="2020-01-07T17:47:36.289" v="1671" actId="20577"/>
          <ac:spMkLst>
            <pc:docMk/>
            <pc:sldMk cId="0" sldId="256"/>
            <ac:spMk id="3074" creationId="{00000000-0000-0000-0000-000000000000}"/>
          </ac:spMkLst>
        </pc:spChg>
      </pc:sldChg>
      <pc:sldChg chg="delSp modSp">
        <pc:chgData name="Steve Shellhammer" userId="0e71f22d-ee3e-49c0-82ff-dbc290af8082" providerId="ADAL" clId="{E5C11539-C920-4D3D-BB7A-44DED7CB3F20}" dt="2019-12-30T22:14:17.923" v="1280" actId="14100"/>
        <pc:sldMkLst>
          <pc:docMk/>
          <pc:sldMk cId="2376408962" sldId="269"/>
        </pc:sldMkLst>
        <pc:spChg chg="mod">
          <ac:chgData name="Steve Shellhammer" userId="0e71f22d-ee3e-49c0-82ff-dbc290af8082" providerId="ADAL" clId="{E5C11539-C920-4D3D-BB7A-44DED7CB3F20}" dt="2019-12-30T22:14:17.923" v="1280" actId="14100"/>
          <ac:spMkLst>
            <pc:docMk/>
            <pc:sldMk cId="2376408962" sldId="269"/>
            <ac:spMk id="2" creationId="{00000000-0000-0000-0000-000000000000}"/>
          </ac:spMkLst>
        </pc:spChg>
        <pc:picChg chg="mod">
          <ac:chgData name="Steve Shellhammer" userId="0e71f22d-ee3e-49c0-82ff-dbc290af8082" providerId="ADAL" clId="{E5C11539-C920-4D3D-BB7A-44DED7CB3F20}" dt="2019-12-30T22:13:42.829" v="1279" actId="1036"/>
          <ac:picMkLst>
            <pc:docMk/>
            <pc:sldMk cId="2376408962" sldId="269"/>
            <ac:picMk id="3" creationId="{28BDE966-DBE1-43A4-AC00-C907FEAB240A}"/>
          </ac:picMkLst>
        </pc:picChg>
        <pc:picChg chg="del">
          <ac:chgData name="Steve Shellhammer" userId="0e71f22d-ee3e-49c0-82ff-dbc290af8082" providerId="ADAL" clId="{E5C11539-C920-4D3D-BB7A-44DED7CB3F20}" dt="2019-12-30T22:13:00.394" v="1276" actId="478"/>
          <ac:picMkLst>
            <pc:docMk/>
            <pc:sldMk cId="2376408962" sldId="269"/>
            <ac:picMk id="7" creationId="{307F8259-051D-4B29-B640-6FE565280782}"/>
          </ac:picMkLst>
        </pc:picChg>
      </pc:sldChg>
      <pc:sldChg chg="modSp">
        <pc:chgData name="Steve Shellhammer" userId="0e71f22d-ee3e-49c0-82ff-dbc290af8082" providerId="ADAL" clId="{E5C11539-C920-4D3D-BB7A-44DED7CB3F20}" dt="2020-01-07T17:47:48.840" v="1673" actId="20577"/>
        <pc:sldMkLst>
          <pc:docMk/>
          <pc:sldMk cId="1628697714" sldId="280"/>
        </pc:sldMkLst>
        <pc:spChg chg="mod">
          <ac:chgData name="Steve Shellhammer" userId="0e71f22d-ee3e-49c0-82ff-dbc290af8082" providerId="ADAL" clId="{E5C11539-C920-4D3D-BB7A-44DED7CB3F20}" dt="2020-01-07T17:47:48.840" v="1673" actId="20577"/>
          <ac:spMkLst>
            <pc:docMk/>
            <pc:sldMk cId="1628697714" sldId="280"/>
            <ac:spMk id="3" creationId="{77D41C8B-B134-4FD3-BDEE-B93E12984B67}"/>
          </ac:spMkLst>
        </pc:spChg>
      </pc:sldChg>
      <pc:sldChg chg="modSp">
        <pc:chgData name="Steve Shellhammer" userId="0e71f22d-ee3e-49c0-82ff-dbc290af8082" providerId="ADAL" clId="{E5C11539-C920-4D3D-BB7A-44DED7CB3F20}" dt="2019-12-30T22:03:05.471" v="848" actId="14100"/>
        <pc:sldMkLst>
          <pc:docMk/>
          <pc:sldMk cId="1254697515" sldId="283"/>
        </pc:sldMkLst>
        <pc:spChg chg="mod">
          <ac:chgData name="Steve Shellhammer" userId="0e71f22d-ee3e-49c0-82ff-dbc290af8082" providerId="ADAL" clId="{E5C11539-C920-4D3D-BB7A-44DED7CB3F20}" dt="2019-12-30T21:59:51.776" v="658" actId="14100"/>
          <ac:spMkLst>
            <pc:docMk/>
            <pc:sldMk cId="1254697515" sldId="283"/>
            <ac:spMk id="2" creationId="{699EB5AA-7C1E-43F4-941D-621B834F1BEC}"/>
          </ac:spMkLst>
        </pc:spChg>
        <pc:spChg chg="mod">
          <ac:chgData name="Steve Shellhammer" userId="0e71f22d-ee3e-49c0-82ff-dbc290af8082" providerId="ADAL" clId="{E5C11539-C920-4D3D-BB7A-44DED7CB3F20}" dt="2019-12-30T22:03:05.471" v="848" actId="14100"/>
          <ac:spMkLst>
            <pc:docMk/>
            <pc:sldMk cId="1254697515" sldId="283"/>
            <ac:spMk id="3" creationId="{8E638090-E680-4193-9BF0-7AEB81DB0B05}"/>
          </ac:spMkLst>
        </pc:spChg>
      </pc:sldChg>
      <pc:sldChg chg="modSp">
        <pc:chgData name="Steve Shellhammer" userId="0e71f22d-ee3e-49c0-82ff-dbc290af8082" providerId="ADAL" clId="{E5C11539-C920-4D3D-BB7A-44DED7CB3F20}" dt="2020-01-07T17:48:50.054" v="1678" actId="20577"/>
        <pc:sldMkLst>
          <pc:docMk/>
          <pc:sldMk cId="94381728" sldId="284"/>
        </pc:sldMkLst>
        <pc:spChg chg="mod">
          <ac:chgData name="Steve Shellhammer" userId="0e71f22d-ee3e-49c0-82ff-dbc290af8082" providerId="ADAL" clId="{E5C11539-C920-4D3D-BB7A-44DED7CB3F20}" dt="2019-12-30T22:04:48.875" v="878" actId="14100"/>
          <ac:spMkLst>
            <pc:docMk/>
            <pc:sldMk cId="94381728" sldId="284"/>
            <ac:spMk id="2" creationId="{B75FC05F-CB98-4253-922E-72C9FD7B87B2}"/>
          </ac:spMkLst>
        </pc:spChg>
        <pc:spChg chg="mod">
          <ac:chgData name="Steve Shellhammer" userId="0e71f22d-ee3e-49c0-82ff-dbc290af8082" providerId="ADAL" clId="{E5C11539-C920-4D3D-BB7A-44DED7CB3F20}" dt="2020-01-07T17:48:50.054" v="1678" actId="20577"/>
          <ac:spMkLst>
            <pc:docMk/>
            <pc:sldMk cId="94381728" sldId="284"/>
            <ac:spMk id="3" creationId="{7B432C69-AA6B-4845-97D2-8F02997DFB60}"/>
          </ac:spMkLst>
        </pc:spChg>
      </pc:sldChg>
      <pc:sldChg chg="modSp add ord">
        <pc:chgData name="Steve Shellhammer" userId="0e71f22d-ee3e-49c0-82ff-dbc290af8082" providerId="ADAL" clId="{E5C11539-C920-4D3D-BB7A-44DED7CB3F20}" dt="2020-01-06T22:24:52.345" v="1634" actId="20577"/>
        <pc:sldMkLst>
          <pc:docMk/>
          <pc:sldMk cId="736363517" sldId="285"/>
        </pc:sldMkLst>
        <pc:spChg chg="mod">
          <ac:chgData name="Steve Shellhammer" userId="0e71f22d-ee3e-49c0-82ff-dbc290af8082" providerId="ADAL" clId="{E5C11539-C920-4D3D-BB7A-44DED7CB3F20}" dt="2019-12-30T22:01:46.301" v="776" actId="20577"/>
          <ac:spMkLst>
            <pc:docMk/>
            <pc:sldMk cId="736363517" sldId="285"/>
            <ac:spMk id="2" creationId="{B75FC05F-CB98-4253-922E-72C9FD7B87B2}"/>
          </ac:spMkLst>
        </pc:spChg>
        <pc:spChg chg="mod">
          <ac:chgData name="Steve Shellhammer" userId="0e71f22d-ee3e-49c0-82ff-dbc290af8082" providerId="ADAL" clId="{E5C11539-C920-4D3D-BB7A-44DED7CB3F20}" dt="2020-01-06T22:24:52.345" v="1634" actId="20577"/>
          <ac:spMkLst>
            <pc:docMk/>
            <pc:sldMk cId="736363517" sldId="285"/>
            <ac:spMk id="3" creationId="{7B432C69-AA6B-4845-97D2-8F02997DFB60}"/>
          </ac:spMkLst>
        </pc:spChg>
      </pc:sldChg>
      <pc:sldChg chg="modSp add">
        <pc:chgData name="Steve Shellhammer" userId="0e71f22d-ee3e-49c0-82ff-dbc290af8082" providerId="ADAL" clId="{E5C11539-C920-4D3D-BB7A-44DED7CB3F20}" dt="2020-01-07T17:48:59.963" v="1681" actId="20577"/>
        <pc:sldMkLst>
          <pc:docMk/>
          <pc:sldMk cId="3122871031" sldId="286"/>
        </pc:sldMkLst>
        <pc:spChg chg="mod">
          <ac:chgData name="Steve Shellhammer" userId="0e71f22d-ee3e-49c0-82ff-dbc290af8082" providerId="ADAL" clId="{E5C11539-C920-4D3D-BB7A-44DED7CB3F20}" dt="2019-12-30T22:12:03.300" v="1252" actId="14100"/>
          <ac:spMkLst>
            <pc:docMk/>
            <pc:sldMk cId="3122871031" sldId="286"/>
            <ac:spMk id="2" creationId="{B75FC05F-CB98-4253-922E-72C9FD7B87B2}"/>
          </ac:spMkLst>
        </pc:spChg>
        <pc:spChg chg="mod">
          <ac:chgData name="Steve Shellhammer" userId="0e71f22d-ee3e-49c0-82ff-dbc290af8082" providerId="ADAL" clId="{E5C11539-C920-4D3D-BB7A-44DED7CB3F20}" dt="2020-01-07T17:48:59.963" v="1681" actId="20577"/>
          <ac:spMkLst>
            <pc:docMk/>
            <pc:sldMk cId="3122871031" sldId="286"/>
            <ac:spMk id="3" creationId="{7B432C69-AA6B-4845-97D2-8F02997DFB60}"/>
          </ac:spMkLst>
        </pc:spChg>
      </pc:sldChg>
      <pc:sldChg chg="modSp add">
        <pc:chgData name="Steve Shellhammer" userId="0e71f22d-ee3e-49c0-82ff-dbc290af8082" providerId="ADAL" clId="{E5C11539-C920-4D3D-BB7A-44DED7CB3F20}" dt="2019-12-31T19:18:34.334" v="1615" actId="33524"/>
        <pc:sldMkLst>
          <pc:docMk/>
          <pc:sldMk cId="2802600461" sldId="287"/>
        </pc:sldMkLst>
        <pc:spChg chg="mod">
          <ac:chgData name="Steve Shellhammer" userId="0e71f22d-ee3e-49c0-82ff-dbc290af8082" providerId="ADAL" clId="{E5C11539-C920-4D3D-BB7A-44DED7CB3F20}" dt="2019-12-31T19:17:07.275" v="1307" actId="404"/>
          <ac:spMkLst>
            <pc:docMk/>
            <pc:sldMk cId="2802600461" sldId="287"/>
            <ac:spMk id="2" creationId="{582364B6-1741-4C68-B035-0E64D98B2225}"/>
          </ac:spMkLst>
        </pc:spChg>
        <pc:spChg chg="mod">
          <ac:chgData name="Steve Shellhammer" userId="0e71f22d-ee3e-49c0-82ff-dbc290af8082" providerId="ADAL" clId="{E5C11539-C920-4D3D-BB7A-44DED7CB3F20}" dt="2019-12-31T19:18:34.334" v="1615" actId="33524"/>
          <ac:spMkLst>
            <pc:docMk/>
            <pc:sldMk cId="2802600461" sldId="287"/>
            <ac:spMk id="3" creationId="{00F6EE0A-EFE5-46FE-94B3-3BC3E2989A6E}"/>
          </ac:spMkLst>
        </pc:spChg>
      </pc:sldChg>
      <pc:sldMasterChg chg="modSp">
        <pc:chgData name="Steve Shellhammer" userId="0e71f22d-ee3e-49c0-82ff-dbc290af8082" providerId="ADAL" clId="{E5C11539-C920-4D3D-BB7A-44DED7CB3F20}" dt="2020-01-07T17:52:23.632" v="1685" actId="20577"/>
        <pc:sldMasterMkLst>
          <pc:docMk/>
          <pc:sldMasterMk cId="0" sldId="2147483648"/>
        </pc:sldMasterMkLst>
        <pc:spChg chg="mod">
          <ac:chgData name="Steve Shellhammer" userId="0e71f22d-ee3e-49c0-82ff-dbc290af8082" providerId="ADAL" clId="{E5C11539-C920-4D3D-BB7A-44DED7CB3F20}" dt="2020-01-07T17:52:23.632" v="1685" actId="20577"/>
          <ac:spMkLst>
            <pc:docMk/>
            <pc:sldMasterMk cId="0" sldId="2147483648"/>
            <ac:spMk id="10" creationId="{00000000-0000-0000-0000-000000000000}"/>
          </ac:spMkLst>
        </pc:spChg>
      </pc:sldMasterChg>
    </pc:docChg>
  </pc:docChgLst>
  <pc:docChgLst>
    <pc:chgData name="Steve Shellhammer" userId="0e71f22d-ee3e-49c0-82ff-dbc290af8082" providerId="ADAL" clId="{43EEE5CA-E03E-4E83-B21A-EA053F40C78D}"/>
    <pc:docChg chg="modSld modMainMaster">
      <pc:chgData name="Steve Shellhammer" userId="0e71f22d-ee3e-49c0-82ff-dbc290af8082" providerId="ADAL" clId="{43EEE5CA-E03E-4E83-B21A-EA053F40C78D}" dt="2022-05-02T15:13:15.482" v="6" actId="20577"/>
      <pc:docMkLst>
        <pc:docMk/>
      </pc:docMkLst>
      <pc:sldChg chg="modSp mod">
        <pc:chgData name="Steve Shellhammer" userId="0e71f22d-ee3e-49c0-82ff-dbc290af8082" providerId="ADAL" clId="{43EEE5CA-E03E-4E83-B21A-EA053F40C78D}" dt="2022-05-02T15:13:15.482" v="6" actId="20577"/>
        <pc:sldMkLst>
          <pc:docMk/>
          <pc:sldMk cId="0" sldId="256"/>
        </pc:sldMkLst>
        <pc:spChg chg="mod">
          <ac:chgData name="Steve Shellhammer" userId="0e71f22d-ee3e-49c0-82ff-dbc290af8082" providerId="ADAL" clId="{43EEE5CA-E03E-4E83-B21A-EA053F40C78D}" dt="2022-05-02T15:13:15.482" v="6" actId="20577"/>
          <ac:spMkLst>
            <pc:docMk/>
            <pc:sldMk cId="0" sldId="256"/>
            <ac:spMk id="3074" creationId="{00000000-0000-0000-0000-000000000000}"/>
          </ac:spMkLst>
        </pc:spChg>
      </pc:sldChg>
      <pc:sldChg chg="modSp mod">
        <pc:chgData name="Steve Shellhammer" userId="0e71f22d-ee3e-49c0-82ff-dbc290af8082" providerId="ADAL" clId="{43EEE5CA-E03E-4E83-B21A-EA053F40C78D}" dt="2022-05-01T16:30:55.406" v="4" actId="20577"/>
        <pc:sldMkLst>
          <pc:docMk/>
          <pc:sldMk cId="2073173423" sldId="298"/>
        </pc:sldMkLst>
        <pc:spChg chg="mod">
          <ac:chgData name="Steve Shellhammer" userId="0e71f22d-ee3e-49c0-82ff-dbc290af8082" providerId="ADAL" clId="{43EEE5CA-E03E-4E83-B21A-EA053F40C78D}" dt="2022-05-01T16:30:55.406" v="4" actId="20577"/>
          <ac:spMkLst>
            <pc:docMk/>
            <pc:sldMk cId="2073173423" sldId="298"/>
            <ac:spMk id="3" creationId="{0879F695-B16A-4FC9-BD55-E2608AFB30AD}"/>
          </ac:spMkLst>
        </pc:spChg>
      </pc:sldChg>
      <pc:sldMasterChg chg="modSp mod">
        <pc:chgData name="Steve Shellhammer" userId="0e71f22d-ee3e-49c0-82ff-dbc290af8082" providerId="ADAL" clId="{43EEE5CA-E03E-4E83-B21A-EA053F40C78D}" dt="2022-05-01T16:30:45.468" v="1" actId="20577"/>
        <pc:sldMasterMkLst>
          <pc:docMk/>
          <pc:sldMasterMk cId="0" sldId="2147483648"/>
        </pc:sldMasterMkLst>
        <pc:spChg chg="mod">
          <ac:chgData name="Steve Shellhammer" userId="0e71f22d-ee3e-49c0-82ff-dbc290af8082" providerId="ADAL" clId="{43EEE5CA-E03E-4E83-B21A-EA053F40C78D}" dt="2022-05-01T16:30:45.468" v="1" actId="20577"/>
          <ac:spMkLst>
            <pc:docMk/>
            <pc:sldMasterMk cId="0" sldId="2147483648"/>
            <ac:spMk id="10" creationId="{00000000-0000-0000-0000-000000000000}"/>
          </ac:spMkLst>
        </pc:spChg>
      </pc:sldMasterChg>
    </pc:docChg>
  </pc:docChgLst>
  <pc:docChgLst>
    <pc:chgData name="Steve Shellhammer" userId="0e71f22d-ee3e-49c0-82ff-dbc290af8082" providerId="ADAL" clId="{F736ACFB-BF60-4BC2-B012-50162D3E7455}"/>
    <pc:docChg chg="custSel modSld modMainMaster">
      <pc:chgData name="Steve Shellhammer" userId="0e71f22d-ee3e-49c0-82ff-dbc290af8082" providerId="ADAL" clId="{F736ACFB-BF60-4BC2-B012-50162D3E7455}" dt="2020-07-07T21:42:30.394" v="200" actId="20577"/>
      <pc:docMkLst>
        <pc:docMk/>
      </pc:docMkLst>
      <pc:sldChg chg="delSp modSp mod">
        <pc:chgData name="Steve Shellhammer" userId="0e71f22d-ee3e-49c0-82ff-dbc290af8082" providerId="ADAL" clId="{F736ACFB-BF60-4BC2-B012-50162D3E7455}" dt="2020-07-07T21:38:55.992" v="57" actId="6549"/>
        <pc:sldMkLst>
          <pc:docMk/>
          <pc:sldMk cId="1628697714" sldId="280"/>
        </pc:sldMkLst>
        <pc:spChg chg="mod">
          <ac:chgData name="Steve Shellhammer" userId="0e71f22d-ee3e-49c0-82ff-dbc290af8082" providerId="ADAL" clId="{F736ACFB-BF60-4BC2-B012-50162D3E7455}" dt="2020-07-07T21:38:55.992" v="57" actId="6549"/>
          <ac:spMkLst>
            <pc:docMk/>
            <pc:sldMk cId="1628697714" sldId="280"/>
            <ac:spMk id="3" creationId="{77D41C8B-B134-4FD3-BDEE-B93E12984B67}"/>
          </ac:spMkLst>
        </pc:spChg>
        <pc:spChg chg="del">
          <ac:chgData name="Steve Shellhammer" userId="0e71f22d-ee3e-49c0-82ff-dbc290af8082" providerId="ADAL" clId="{F736ACFB-BF60-4BC2-B012-50162D3E7455}" dt="2020-07-07T21:38:23.102" v="44" actId="478"/>
          <ac:spMkLst>
            <pc:docMk/>
            <pc:sldMk cId="1628697714" sldId="280"/>
            <ac:spMk id="7" creationId="{FA9FA587-76F3-4A19-8BEA-BCE7504F825F}"/>
          </ac:spMkLst>
        </pc:spChg>
      </pc:sldChg>
      <pc:sldChg chg="modSp mod">
        <pc:chgData name="Steve Shellhammer" userId="0e71f22d-ee3e-49c0-82ff-dbc290af8082" providerId="ADAL" clId="{F736ACFB-BF60-4BC2-B012-50162D3E7455}" dt="2020-07-07T21:42:30.394" v="200" actId="20577"/>
        <pc:sldMkLst>
          <pc:docMk/>
          <pc:sldMk cId="1254697515" sldId="283"/>
        </pc:sldMkLst>
        <pc:spChg chg="mod">
          <ac:chgData name="Steve Shellhammer" userId="0e71f22d-ee3e-49c0-82ff-dbc290af8082" providerId="ADAL" clId="{F736ACFB-BF60-4BC2-B012-50162D3E7455}" dt="2020-07-07T21:42:30.394" v="200" actId="20577"/>
          <ac:spMkLst>
            <pc:docMk/>
            <pc:sldMk cId="1254697515" sldId="283"/>
            <ac:spMk id="3" creationId="{8E638090-E680-4193-9BF0-7AEB81DB0B05}"/>
          </ac:spMkLst>
        </pc:spChg>
      </pc:sldChg>
      <pc:sldChg chg="modSp mod">
        <pc:chgData name="Steve Shellhammer" userId="0e71f22d-ee3e-49c0-82ff-dbc290af8082" providerId="ADAL" clId="{F736ACFB-BF60-4BC2-B012-50162D3E7455}" dt="2020-07-07T21:36:36.368" v="43" actId="20577"/>
        <pc:sldMkLst>
          <pc:docMk/>
          <pc:sldMk cId="2439599667" sldId="290"/>
        </pc:sldMkLst>
        <pc:spChg chg="mod">
          <ac:chgData name="Steve Shellhammer" userId="0e71f22d-ee3e-49c0-82ff-dbc290af8082" providerId="ADAL" clId="{F736ACFB-BF60-4BC2-B012-50162D3E7455}" dt="2020-07-07T21:36:36.368" v="43" actId="20577"/>
          <ac:spMkLst>
            <pc:docMk/>
            <pc:sldMk cId="2439599667" sldId="290"/>
            <ac:spMk id="3" creationId="{2118FBEB-869B-429D-9D5A-975287234DBD}"/>
          </ac:spMkLst>
        </pc:spChg>
      </pc:sldChg>
      <pc:sldMasterChg chg="modSp mod">
        <pc:chgData name="Steve Shellhammer" userId="0e71f22d-ee3e-49c0-82ff-dbc290af8082" providerId="ADAL" clId="{F736ACFB-BF60-4BC2-B012-50162D3E7455}" dt="2020-07-07T21:36:00.627" v="1" actId="20577"/>
        <pc:sldMasterMkLst>
          <pc:docMk/>
          <pc:sldMasterMk cId="0" sldId="2147483648"/>
        </pc:sldMasterMkLst>
        <pc:spChg chg="mod">
          <ac:chgData name="Steve Shellhammer" userId="0e71f22d-ee3e-49c0-82ff-dbc290af8082" providerId="ADAL" clId="{F736ACFB-BF60-4BC2-B012-50162D3E7455}" dt="2020-07-07T21:36:00.627" v="1" actId="20577"/>
          <ac:spMkLst>
            <pc:docMk/>
            <pc:sldMasterMk cId="0" sldId="2147483648"/>
            <ac:spMk id="10" creationId="{00000000-0000-0000-0000-000000000000}"/>
          </ac:spMkLst>
        </pc:spChg>
      </pc:sldMasterChg>
    </pc:docChg>
  </pc:docChgLst>
  <pc:docChgLst>
    <pc:chgData name="Steve Shellhammer" userId="0e71f22d-ee3e-49c0-82ff-dbc290af8082" providerId="ADAL" clId="{47ADD7AB-5996-4117-946A-E8F3227554F6}"/>
    <pc:docChg chg="modSld">
      <pc:chgData name="Steve Shellhammer" userId="0e71f22d-ee3e-49c0-82ff-dbc290af8082" providerId="ADAL" clId="{47ADD7AB-5996-4117-946A-E8F3227554F6}" dt="2020-01-07T17:54:09.040" v="2" actId="20577"/>
      <pc:docMkLst>
        <pc:docMk/>
      </pc:docMkLst>
      <pc:sldChg chg="modSp">
        <pc:chgData name="Steve Shellhammer" userId="0e71f22d-ee3e-49c0-82ff-dbc290af8082" providerId="ADAL" clId="{47ADD7AB-5996-4117-946A-E8F3227554F6}" dt="2020-01-07T17:54:09.040" v="2" actId="20577"/>
        <pc:sldMkLst>
          <pc:docMk/>
          <pc:sldMk cId="0" sldId="256"/>
        </pc:sldMkLst>
        <pc:spChg chg="mod">
          <ac:chgData name="Steve Shellhammer" userId="0e71f22d-ee3e-49c0-82ff-dbc290af8082" providerId="ADAL" clId="{47ADD7AB-5996-4117-946A-E8F3227554F6}" dt="2020-01-07T17:54:09.040" v="2" actId="20577"/>
          <ac:spMkLst>
            <pc:docMk/>
            <pc:sldMk cId="0" sldId="256"/>
            <ac:spMk id="3073" creationId="{00000000-0000-0000-0000-000000000000}"/>
          </ac:spMkLst>
        </pc:spChg>
      </pc:sldChg>
    </pc:docChg>
  </pc:docChgLst>
  <pc:docChgLst>
    <pc:chgData name="Steve Shellhammer" userId="0e71f22d-ee3e-49c0-82ff-dbc290af8082" providerId="ADAL" clId="{EF7CF132-81E7-4177-8D2D-C0693188CF3A}"/>
    <pc:docChg chg="custSel addSld delSld modSld modMainMaster">
      <pc:chgData name="Steve Shellhammer" userId="0e71f22d-ee3e-49c0-82ff-dbc290af8082" providerId="ADAL" clId="{EF7CF132-81E7-4177-8D2D-C0693188CF3A}" dt="2022-01-12T17:07:38.365" v="1693" actId="20577"/>
      <pc:docMkLst>
        <pc:docMk/>
      </pc:docMkLst>
      <pc:sldChg chg="addSp delSp modSp mod">
        <pc:chgData name="Steve Shellhammer" userId="0e71f22d-ee3e-49c0-82ff-dbc290af8082" providerId="ADAL" clId="{EF7CF132-81E7-4177-8D2D-C0693188CF3A}" dt="2022-01-12T17:07:22.860" v="1689" actId="20577"/>
        <pc:sldMkLst>
          <pc:docMk/>
          <pc:sldMk cId="0" sldId="256"/>
        </pc:sldMkLst>
        <pc:spChg chg="add mod">
          <ac:chgData name="Steve Shellhammer" userId="0e71f22d-ee3e-49c0-82ff-dbc290af8082" providerId="ADAL" clId="{EF7CF132-81E7-4177-8D2D-C0693188CF3A}" dt="2022-01-06T21:56:25.985" v="1"/>
          <ac:spMkLst>
            <pc:docMk/>
            <pc:sldMk cId="0" sldId="256"/>
            <ac:spMk id="13" creationId="{11DA9CE0-040E-4838-A418-077971D49C84}"/>
          </ac:spMkLst>
        </pc:spChg>
        <pc:spChg chg="mod">
          <ac:chgData name="Steve Shellhammer" userId="0e71f22d-ee3e-49c0-82ff-dbc290af8082" providerId="ADAL" clId="{EF7CF132-81E7-4177-8D2D-C0693188CF3A}" dt="2022-01-06T21:57:01.827" v="12" actId="20577"/>
          <ac:spMkLst>
            <pc:docMk/>
            <pc:sldMk cId="0" sldId="256"/>
            <ac:spMk id="3073" creationId="{00000000-0000-0000-0000-000000000000}"/>
          </ac:spMkLst>
        </pc:spChg>
        <pc:spChg chg="mod">
          <ac:chgData name="Steve Shellhammer" userId="0e71f22d-ee3e-49c0-82ff-dbc290af8082" providerId="ADAL" clId="{EF7CF132-81E7-4177-8D2D-C0693188CF3A}" dt="2022-01-12T17:07:22.860" v="1689" actId="20577"/>
          <ac:spMkLst>
            <pc:docMk/>
            <pc:sldMk cId="0" sldId="256"/>
            <ac:spMk id="3074" creationId="{00000000-0000-0000-0000-000000000000}"/>
          </ac:spMkLst>
        </pc:spChg>
        <pc:spChg chg="del">
          <ac:chgData name="Steve Shellhammer" userId="0e71f22d-ee3e-49c0-82ff-dbc290af8082" providerId="ADAL" clId="{EF7CF132-81E7-4177-8D2D-C0693188CF3A}" dt="2022-01-06T21:56:05.472" v="0" actId="478"/>
          <ac:spMkLst>
            <pc:docMk/>
            <pc:sldMk cId="0" sldId="256"/>
            <ac:spMk id="3076" creationId="{00000000-0000-0000-0000-000000000000}"/>
          </ac:spMkLst>
        </pc:spChg>
        <pc:graphicFrameChg chg="add mod modGraphic">
          <ac:chgData name="Steve Shellhammer" userId="0e71f22d-ee3e-49c0-82ff-dbc290af8082" providerId="ADAL" clId="{EF7CF132-81E7-4177-8D2D-C0693188CF3A}" dt="2022-01-06T21:56:32.095" v="3" actId="20577"/>
          <ac:graphicFrameMkLst>
            <pc:docMk/>
            <pc:sldMk cId="0" sldId="256"/>
            <ac:graphicFrameMk id="14" creationId="{EA28245D-D5A1-4C4C-87E9-81BA55C2B95A}"/>
          </ac:graphicFrameMkLst>
        </pc:graphicFrameChg>
        <pc:graphicFrameChg chg="del">
          <ac:chgData name="Steve Shellhammer" userId="0e71f22d-ee3e-49c0-82ff-dbc290af8082" providerId="ADAL" clId="{EF7CF132-81E7-4177-8D2D-C0693188CF3A}" dt="2022-01-06T21:56:05.472" v="0" actId="478"/>
          <ac:graphicFrameMkLst>
            <pc:docMk/>
            <pc:sldMk cId="0" sldId="256"/>
            <ac:graphicFrameMk id="3075" creationId="{00000000-0000-0000-0000-000000000000}"/>
          </ac:graphicFrameMkLst>
        </pc:graphicFrameChg>
      </pc:sldChg>
      <pc:sldChg chg="modSp mod">
        <pc:chgData name="Steve Shellhammer" userId="0e71f22d-ee3e-49c0-82ff-dbc290af8082" providerId="ADAL" clId="{EF7CF132-81E7-4177-8D2D-C0693188CF3A}" dt="2022-01-06T21:59:47.378" v="32" actId="20577"/>
        <pc:sldMkLst>
          <pc:docMk/>
          <pc:sldMk cId="3731895628" sldId="264"/>
        </pc:sldMkLst>
        <pc:spChg chg="mod">
          <ac:chgData name="Steve Shellhammer" userId="0e71f22d-ee3e-49c0-82ff-dbc290af8082" providerId="ADAL" clId="{EF7CF132-81E7-4177-8D2D-C0693188CF3A}" dt="2022-01-06T21:59:47.378" v="32" actId="20577"/>
          <ac:spMkLst>
            <pc:docMk/>
            <pc:sldMk cId="3731895628" sldId="264"/>
            <ac:spMk id="3" creationId="{00000000-0000-0000-0000-000000000000}"/>
          </ac:spMkLst>
        </pc:spChg>
      </pc:sldChg>
      <pc:sldChg chg="modSp mod">
        <pc:chgData name="Steve Shellhammer" userId="0e71f22d-ee3e-49c0-82ff-dbc290af8082" providerId="ADAL" clId="{EF7CF132-81E7-4177-8D2D-C0693188CF3A}" dt="2022-01-12T17:07:38.365" v="1693" actId="20577"/>
        <pc:sldMkLst>
          <pc:docMk/>
          <pc:sldMk cId="2073173423" sldId="298"/>
        </pc:sldMkLst>
        <pc:spChg chg="mod">
          <ac:chgData name="Steve Shellhammer" userId="0e71f22d-ee3e-49c0-82ff-dbc290af8082" providerId="ADAL" clId="{EF7CF132-81E7-4177-8D2D-C0693188CF3A}" dt="2022-01-06T22:22:34.881" v="1628" actId="404"/>
          <ac:spMkLst>
            <pc:docMk/>
            <pc:sldMk cId="2073173423" sldId="298"/>
            <ac:spMk id="2" creationId="{6BDE5E84-55F9-4669-95B1-3F9646890394}"/>
          </ac:spMkLst>
        </pc:spChg>
        <pc:spChg chg="mod">
          <ac:chgData name="Steve Shellhammer" userId="0e71f22d-ee3e-49c0-82ff-dbc290af8082" providerId="ADAL" clId="{EF7CF132-81E7-4177-8D2D-C0693188CF3A}" dt="2022-01-12T17:07:38.365" v="1693" actId="20577"/>
          <ac:spMkLst>
            <pc:docMk/>
            <pc:sldMk cId="2073173423" sldId="298"/>
            <ac:spMk id="3" creationId="{0879F695-B16A-4FC9-BD55-E2608AFB30AD}"/>
          </ac:spMkLst>
        </pc:spChg>
      </pc:sldChg>
      <pc:sldChg chg="delSp modSp mod">
        <pc:chgData name="Steve Shellhammer" userId="0e71f22d-ee3e-49c0-82ff-dbc290af8082" providerId="ADAL" clId="{EF7CF132-81E7-4177-8D2D-C0693188CF3A}" dt="2022-01-06T22:26:11.962" v="1640" actId="1076"/>
        <pc:sldMkLst>
          <pc:docMk/>
          <pc:sldMk cId="693098657" sldId="304"/>
        </pc:sldMkLst>
        <pc:picChg chg="mod">
          <ac:chgData name="Steve Shellhammer" userId="0e71f22d-ee3e-49c0-82ff-dbc290af8082" providerId="ADAL" clId="{EF7CF132-81E7-4177-8D2D-C0693188CF3A}" dt="2022-01-06T22:26:11.962" v="1640" actId="1076"/>
          <ac:picMkLst>
            <pc:docMk/>
            <pc:sldMk cId="693098657" sldId="304"/>
            <ac:picMk id="3" creationId="{44AF81FC-5CBB-4EC0-BF2A-70D3E899008C}"/>
          </ac:picMkLst>
        </pc:picChg>
        <pc:picChg chg="del">
          <ac:chgData name="Steve Shellhammer" userId="0e71f22d-ee3e-49c0-82ff-dbc290af8082" providerId="ADAL" clId="{EF7CF132-81E7-4177-8D2D-C0693188CF3A}" dt="2022-01-06T22:25:32.724" v="1637" actId="478"/>
          <ac:picMkLst>
            <pc:docMk/>
            <pc:sldMk cId="693098657" sldId="304"/>
            <ac:picMk id="7" creationId="{6663D083-862A-4B55-99AB-DA1B0B5D9D35}"/>
          </ac:picMkLst>
        </pc:picChg>
      </pc:sldChg>
      <pc:sldChg chg="modSp mod">
        <pc:chgData name="Steve Shellhammer" userId="0e71f22d-ee3e-49c0-82ff-dbc290af8082" providerId="ADAL" clId="{EF7CF132-81E7-4177-8D2D-C0693188CF3A}" dt="2022-01-06T22:11:42.063" v="1215" actId="115"/>
        <pc:sldMkLst>
          <pc:docMk/>
          <pc:sldMk cId="2684011041" sldId="305"/>
        </pc:sldMkLst>
        <pc:spChg chg="mod">
          <ac:chgData name="Steve Shellhammer" userId="0e71f22d-ee3e-49c0-82ff-dbc290af8082" providerId="ADAL" clId="{EF7CF132-81E7-4177-8D2D-C0693188CF3A}" dt="2022-01-06T22:11:15.956" v="1211" actId="403"/>
          <ac:spMkLst>
            <pc:docMk/>
            <pc:sldMk cId="2684011041" sldId="305"/>
            <ac:spMk id="2" creationId="{460FC835-B316-4211-B639-18D8C35BC0DB}"/>
          </ac:spMkLst>
        </pc:spChg>
        <pc:spChg chg="mod">
          <ac:chgData name="Steve Shellhammer" userId="0e71f22d-ee3e-49c0-82ff-dbc290af8082" providerId="ADAL" clId="{EF7CF132-81E7-4177-8D2D-C0693188CF3A}" dt="2022-01-06T22:11:42.063" v="1215" actId="115"/>
          <ac:spMkLst>
            <pc:docMk/>
            <pc:sldMk cId="2684011041" sldId="305"/>
            <ac:spMk id="3" creationId="{CD03C6C8-DD82-41FD-813E-9E11425B6458}"/>
          </ac:spMkLst>
        </pc:spChg>
      </pc:sldChg>
      <pc:sldChg chg="modSp mod">
        <pc:chgData name="Steve Shellhammer" userId="0e71f22d-ee3e-49c0-82ff-dbc290af8082" providerId="ADAL" clId="{EF7CF132-81E7-4177-8D2D-C0693188CF3A}" dt="2022-01-11T14:35:09.732" v="1671" actId="20577"/>
        <pc:sldMkLst>
          <pc:docMk/>
          <pc:sldMk cId="622474959" sldId="306"/>
        </pc:sldMkLst>
        <pc:spChg chg="mod">
          <ac:chgData name="Steve Shellhammer" userId="0e71f22d-ee3e-49c0-82ff-dbc290af8082" providerId="ADAL" clId="{EF7CF132-81E7-4177-8D2D-C0693188CF3A}" dt="2022-01-11T14:35:09.732" v="1671" actId="20577"/>
          <ac:spMkLst>
            <pc:docMk/>
            <pc:sldMk cId="622474959" sldId="306"/>
            <ac:spMk id="3" creationId="{9734A8BB-8C9F-4189-B589-57037E786FAA}"/>
          </ac:spMkLst>
        </pc:spChg>
      </pc:sldChg>
      <pc:sldChg chg="modSp mod">
        <pc:chgData name="Steve Shellhammer" userId="0e71f22d-ee3e-49c0-82ff-dbc290af8082" providerId="ADAL" clId="{EF7CF132-81E7-4177-8D2D-C0693188CF3A}" dt="2022-01-11T14:35:32.647" v="1687" actId="20577"/>
        <pc:sldMkLst>
          <pc:docMk/>
          <pc:sldMk cId="1997302967" sldId="307"/>
        </pc:sldMkLst>
        <pc:spChg chg="mod">
          <ac:chgData name="Steve Shellhammer" userId="0e71f22d-ee3e-49c0-82ff-dbc290af8082" providerId="ADAL" clId="{EF7CF132-81E7-4177-8D2D-C0693188CF3A}" dt="2022-01-06T22:18:26.127" v="1267" actId="20577"/>
          <ac:spMkLst>
            <pc:docMk/>
            <pc:sldMk cId="1997302967" sldId="307"/>
            <ac:spMk id="2" creationId="{E4B478FD-2085-4984-AC8C-E80031C9E08D}"/>
          </ac:spMkLst>
        </pc:spChg>
        <pc:spChg chg="mod">
          <ac:chgData name="Steve Shellhammer" userId="0e71f22d-ee3e-49c0-82ff-dbc290af8082" providerId="ADAL" clId="{EF7CF132-81E7-4177-8D2D-C0693188CF3A}" dt="2022-01-11T14:35:32.647" v="1687" actId="20577"/>
          <ac:spMkLst>
            <pc:docMk/>
            <pc:sldMk cId="1997302967" sldId="307"/>
            <ac:spMk id="3" creationId="{9A5276BF-EE70-4764-ADA7-712D0C09537F}"/>
          </ac:spMkLst>
        </pc:spChg>
      </pc:sldChg>
      <pc:sldChg chg="modSp mod">
        <pc:chgData name="Steve Shellhammer" userId="0e71f22d-ee3e-49c0-82ff-dbc290af8082" providerId="ADAL" clId="{EF7CF132-81E7-4177-8D2D-C0693188CF3A}" dt="2022-01-06T22:03:57.238" v="269" actId="1076"/>
        <pc:sldMkLst>
          <pc:docMk/>
          <pc:sldMk cId="4128314619" sldId="308"/>
        </pc:sldMkLst>
        <pc:spChg chg="mod">
          <ac:chgData name="Steve Shellhammer" userId="0e71f22d-ee3e-49c0-82ff-dbc290af8082" providerId="ADAL" clId="{EF7CF132-81E7-4177-8D2D-C0693188CF3A}" dt="2022-01-06T22:03:57.238" v="269" actId="1076"/>
          <ac:spMkLst>
            <pc:docMk/>
            <pc:sldMk cId="4128314619" sldId="308"/>
            <ac:spMk id="2" creationId="{47976F7E-5EDB-4C8F-8637-2943F13D670B}"/>
          </ac:spMkLst>
        </pc:spChg>
        <pc:spChg chg="mod">
          <ac:chgData name="Steve Shellhammer" userId="0e71f22d-ee3e-49c0-82ff-dbc290af8082" providerId="ADAL" clId="{EF7CF132-81E7-4177-8D2D-C0693188CF3A}" dt="2022-01-06T22:03:43.311" v="268" actId="20577"/>
          <ac:spMkLst>
            <pc:docMk/>
            <pc:sldMk cId="4128314619" sldId="308"/>
            <ac:spMk id="3" creationId="{8BBBC4AA-EA3F-44E3-87C3-BB61A4248108}"/>
          </ac:spMkLst>
        </pc:spChg>
      </pc:sldChg>
      <pc:sldChg chg="del">
        <pc:chgData name="Steve Shellhammer" userId="0e71f22d-ee3e-49c0-82ff-dbc290af8082" providerId="ADAL" clId="{EF7CF132-81E7-4177-8D2D-C0693188CF3A}" dt="2022-01-06T22:21:44.439" v="1524" actId="47"/>
        <pc:sldMkLst>
          <pc:docMk/>
          <pc:sldMk cId="3927078182" sldId="309"/>
        </pc:sldMkLst>
      </pc:sldChg>
      <pc:sldChg chg="modSp new mod">
        <pc:chgData name="Steve Shellhammer" userId="0e71f22d-ee3e-49c0-82ff-dbc290af8082" providerId="ADAL" clId="{EF7CF132-81E7-4177-8D2D-C0693188CF3A}" dt="2022-01-06T22:21:07.398" v="1519" actId="20577"/>
        <pc:sldMkLst>
          <pc:docMk/>
          <pc:sldMk cId="616439545" sldId="310"/>
        </pc:sldMkLst>
        <pc:spChg chg="mod">
          <ac:chgData name="Steve Shellhammer" userId="0e71f22d-ee3e-49c0-82ff-dbc290af8082" providerId="ADAL" clId="{EF7CF132-81E7-4177-8D2D-C0693188CF3A}" dt="2022-01-06T22:11:07.473" v="1210" actId="404"/>
          <ac:spMkLst>
            <pc:docMk/>
            <pc:sldMk cId="616439545" sldId="310"/>
            <ac:spMk id="2" creationId="{F33EDC30-B637-4E92-B383-3B44E1B4F929}"/>
          </ac:spMkLst>
        </pc:spChg>
        <pc:spChg chg="mod">
          <ac:chgData name="Steve Shellhammer" userId="0e71f22d-ee3e-49c0-82ff-dbc290af8082" providerId="ADAL" clId="{EF7CF132-81E7-4177-8D2D-C0693188CF3A}" dt="2022-01-06T22:21:07.398" v="1519" actId="20577"/>
          <ac:spMkLst>
            <pc:docMk/>
            <pc:sldMk cId="616439545" sldId="310"/>
            <ac:spMk id="3" creationId="{B3613093-EE31-47E3-BB25-262698C02D08}"/>
          </ac:spMkLst>
        </pc:spChg>
      </pc:sldChg>
      <pc:sldMasterChg chg="modSp mod">
        <pc:chgData name="Steve Shellhammer" userId="0e71f22d-ee3e-49c0-82ff-dbc290af8082" providerId="ADAL" clId="{EF7CF132-81E7-4177-8D2D-C0693188CF3A}" dt="2022-01-06T21:57:40.912" v="30" actId="20577"/>
        <pc:sldMasterMkLst>
          <pc:docMk/>
          <pc:sldMasterMk cId="0" sldId="2147483648"/>
        </pc:sldMasterMkLst>
        <pc:spChg chg="mod">
          <ac:chgData name="Steve Shellhammer" userId="0e71f22d-ee3e-49c0-82ff-dbc290af8082" providerId="ADAL" clId="{EF7CF132-81E7-4177-8D2D-C0693188CF3A}" dt="2022-01-06T21:57:40.912" v="30" actId="20577"/>
          <ac:spMkLst>
            <pc:docMk/>
            <pc:sldMasterMk cId="0" sldId="2147483648"/>
            <ac:spMk id="10" creationId="{00000000-0000-0000-0000-000000000000}"/>
          </ac:spMkLst>
        </pc:spChg>
      </pc:sldMasterChg>
    </pc:docChg>
  </pc:docChgLst>
  <pc:docChgLst>
    <pc:chgData name="Steve Shellhammer" userId="0e71f22d-ee3e-49c0-82ff-dbc290af8082" providerId="ADAL" clId="{B5489B1B-AF50-4F7D-9F0C-FDBA4DE11FDC}"/>
    <pc:docChg chg="custSel addSld modSld modMainMaster">
      <pc:chgData name="Steve Shellhammer" userId="0e71f22d-ee3e-49c0-82ff-dbc290af8082" providerId="ADAL" clId="{B5489B1B-AF50-4F7D-9F0C-FDBA4DE11FDC}" dt="2021-07-09T17:41:21.045" v="544" actId="115"/>
      <pc:docMkLst>
        <pc:docMk/>
      </pc:docMkLst>
      <pc:sldChg chg="modSp mod">
        <pc:chgData name="Steve Shellhammer" userId="0e71f22d-ee3e-49c0-82ff-dbc290af8082" providerId="ADAL" clId="{B5489B1B-AF50-4F7D-9F0C-FDBA4DE11FDC}" dt="2021-07-09T17:37:49.153" v="1" actId="20577"/>
        <pc:sldMkLst>
          <pc:docMk/>
          <pc:sldMk cId="0" sldId="256"/>
        </pc:sldMkLst>
        <pc:spChg chg="mod">
          <ac:chgData name="Steve Shellhammer" userId="0e71f22d-ee3e-49c0-82ff-dbc290af8082" providerId="ADAL" clId="{B5489B1B-AF50-4F7D-9F0C-FDBA4DE11FDC}" dt="2021-07-09T17:37:49.153" v="1" actId="20577"/>
          <ac:spMkLst>
            <pc:docMk/>
            <pc:sldMk cId="0" sldId="256"/>
            <ac:spMk id="3074" creationId="{00000000-0000-0000-0000-000000000000}"/>
          </ac:spMkLst>
        </pc:spChg>
      </pc:sldChg>
      <pc:sldChg chg="modSp new mod">
        <pc:chgData name="Steve Shellhammer" userId="0e71f22d-ee3e-49c0-82ff-dbc290af8082" providerId="ADAL" clId="{B5489B1B-AF50-4F7D-9F0C-FDBA4DE11FDC}" dt="2021-07-09T17:41:21.045" v="544" actId="115"/>
        <pc:sldMkLst>
          <pc:docMk/>
          <pc:sldMk cId="2429867212" sldId="305"/>
        </pc:sldMkLst>
        <pc:spChg chg="mod">
          <ac:chgData name="Steve Shellhammer" userId="0e71f22d-ee3e-49c0-82ff-dbc290af8082" providerId="ADAL" clId="{B5489B1B-AF50-4F7D-9F0C-FDBA4DE11FDC}" dt="2021-07-09T17:38:22.816" v="22" actId="20577"/>
          <ac:spMkLst>
            <pc:docMk/>
            <pc:sldMk cId="2429867212" sldId="305"/>
            <ac:spMk id="2" creationId="{501F7241-330F-4D1A-ADF1-B3CC7053AC0B}"/>
          </ac:spMkLst>
        </pc:spChg>
        <pc:spChg chg="mod">
          <ac:chgData name="Steve Shellhammer" userId="0e71f22d-ee3e-49c0-82ff-dbc290af8082" providerId="ADAL" clId="{B5489B1B-AF50-4F7D-9F0C-FDBA4DE11FDC}" dt="2021-07-09T17:41:21.045" v="544" actId="115"/>
          <ac:spMkLst>
            <pc:docMk/>
            <pc:sldMk cId="2429867212" sldId="305"/>
            <ac:spMk id="3" creationId="{E1CBCF5C-62F9-405C-8E8F-7836AB4F53D3}"/>
          </ac:spMkLst>
        </pc:spChg>
      </pc:sldChg>
      <pc:sldMasterChg chg="modSp mod">
        <pc:chgData name="Steve Shellhammer" userId="0e71f22d-ee3e-49c0-82ff-dbc290af8082" providerId="ADAL" clId="{B5489B1B-AF50-4F7D-9F0C-FDBA4DE11FDC}" dt="2021-07-09T17:38:00.338" v="3" actId="20577"/>
        <pc:sldMasterMkLst>
          <pc:docMk/>
          <pc:sldMasterMk cId="0" sldId="2147483648"/>
        </pc:sldMasterMkLst>
        <pc:spChg chg="mod">
          <ac:chgData name="Steve Shellhammer" userId="0e71f22d-ee3e-49c0-82ff-dbc290af8082" providerId="ADAL" clId="{B5489B1B-AF50-4F7D-9F0C-FDBA4DE11FDC}" dt="2021-07-09T17:38:00.338" v="3" actId="20577"/>
          <ac:spMkLst>
            <pc:docMk/>
            <pc:sldMasterMk cId="0" sldId="2147483648"/>
            <ac:spMk id="10" creationId="{00000000-0000-0000-0000-000000000000}"/>
          </ac:spMkLst>
        </pc:spChg>
      </pc:sldMasterChg>
    </pc:docChg>
  </pc:docChgLst>
  <pc:docChgLst>
    <pc:chgData name="Steve Shellhammer" userId="0e71f22d-ee3e-49c0-82ff-dbc290af8082" providerId="ADAL" clId="{E2F4EB6A-77A7-4965-A7DC-4BD75CD6D6C9}"/>
    <pc:docChg chg="undo custSel modSld modMainMaster">
      <pc:chgData name="Steve Shellhammer" userId="0e71f22d-ee3e-49c0-82ff-dbc290af8082" providerId="ADAL" clId="{E2F4EB6A-77A7-4965-A7DC-4BD75CD6D6C9}" dt="2020-07-12T22:59:17.963" v="343" actId="14100"/>
      <pc:docMkLst>
        <pc:docMk/>
      </pc:docMkLst>
      <pc:sldChg chg="modSp mod">
        <pc:chgData name="Steve Shellhammer" userId="0e71f22d-ee3e-49c0-82ff-dbc290af8082" providerId="ADAL" clId="{E2F4EB6A-77A7-4965-A7DC-4BD75CD6D6C9}" dt="2020-07-12T22:49:53.783" v="7" actId="20577"/>
        <pc:sldMkLst>
          <pc:docMk/>
          <pc:sldMk cId="0" sldId="256"/>
        </pc:sldMkLst>
        <pc:spChg chg="mod">
          <ac:chgData name="Steve Shellhammer" userId="0e71f22d-ee3e-49c0-82ff-dbc290af8082" providerId="ADAL" clId="{E2F4EB6A-77A7-4965-A7DC-4BD75CD6D6C9}" dt="2020-07-12T22:49:53.783" v="7" actId="20577"/>
          <ac:spMkLst>
            <pc:docMk/>
            <pc:sldMk cId="0" sldId="256"/>
            <ac:spMk id="3074" creationId="{00000000-0000-0000-0000-000000000000}"/>
          </ac:spMkLst>
        </pc:spChg>
      </pc:sldChg>
      <pc:sldChg chg="modSp mod">
        <pc:chgData name="Steve Shellhammer" userId="0e71f22d-ee3e-49c0-82ff-dbc290af8082" providerId="ADAL" clId="{E2F4EB6A-77A7-4965-A7DC-4BD75CD6D6C9}" dt="2020-07-12T22:54:56.333" v="251" actId="14100"/>
        <pc:sldMkLst>
          <pc:docMk/>
          <pc:sldMk cId="1628697714" sldId="280"/>
        </pc:sldMkLst>
        <pc:spChg chg="mod">
          <ac:chgData name="Steve Shellhammer" userId="0e71f22d-ee3e-49c0-82ff-dbc290af8082" providerId="ADAL" clId="{E2F4EB6A-77A7-4965-A7DC-4BD75CD6D6C9}" dt="2020-07-12T22:54:52.895" v="250" actId="14100"/>
          <ac:spMkLst>
            <pc:docMk/>
            <pc:sldMk cId="1628697714" sldId="280"/>
            <ac:spMk id="2" creationId="{08BA519C-DE1F-4573-B83E-8DF786518135}"/>
          </ac:spMkLst>
        </pc:spChg>
        <pc:spChg chg="mod">
          <ac:chgData name="Steve Shellhammer" userId="0e71f22d-ee3e-49c0-82ff-dbc290af8082" providerId="ADAL" clId="{E2F4EB6A-77A7-4965-A7DC-4BD75CD6D6C9}" dt="2020-07-12T22:54:56.333" v="251" actId="14100"/>
          <ac:spMkLst>
            <pc:docMk/>
            <pc:sldMk cId="1628697714" sldId="280"/>
            <ac:spMk id="3" creationId="{77D41C8B-B134-4FD3-BDEE-B93E12984B67}"/>
          </ac:spMkLst>
        </pc:spChg>
      </pc:sldChg>
      <pc:sldChg chg="modSp mod">
        <pc:chgData name="Steve Shellhammer" userId="0e71f22d-ee3e-49c0-82ff-dbc290af8082" providerId="ADAL" clId="{E2F4EB6A-77A7-4965-A7DC-4BD75CD6D6C9}" dt="2020-07-12T22:58:06.278" v="338" actId="207"/>
        <pc:sldMkLst>
          <pc:docMk/>
          <pc:sldMk cId="1254697515" sldId="283"/>
        </pc:sldMkLst>
        <pc:spChg chg="mod">
          <ac:chgData name="Steve Shellhammer" userId="0e71f22d-ee3e-49c0-82ff-dbc290af8082" providerId="ADAL" clId="{E2F4EB6A-77A7-4965-A7DC-4BD75CD6D6C9}" dt="2020-07-12T22:58:06.278" v="338" actId="207"/>
          <ac:spMkLst>
            <pc:docMk/>
            <pc:sldMk cId="1254697515" sldId="283"/>
            <ac:spMk id="3" creationId="{8E638090-E680-4193-9BF0-7AEB81DB0B05}"/>
          </ac:spMkLst>
        </pc:spChg>
      </pc:sldChg>
      <pc:sldChg chg="modSp mod">
        <pc:chgData name="Steve Shellhammer" userId="0e71f22d-ee3e-49c0-82ff-dbc290af8082" providerId="ADAL" clId="{E2F4EB6A-77A7-4965-A7DC-4BD75CD6D6C9}" dt="2020-07-12T22:54:36.166" v="249" actId="20577"/>
        <pc:sldMkLst>
          <pc:docMk/>
          <pc:sldMk cId="2802600461" sldId="287"/>
        </pc:sldMkLst>
        <pc:spChg chg="mod">
          <ac:chgData name="Steve Shellhammer" userId="0e71f22d-ee3e-49c0-82ff-dbc290af8082" providerId="ADAL" clId="{E2F4EB6A-77A7-4965-A7DC-4BD75CD6D6C9}" dt="2020-07-12T22:52:29.124" v="106" actId="1076"/>
          <ac:spMkLst>
            <pc:docMk/>
            <pc:sldMk cId="2802600461" sldId="287"/>
            <ac:spMk id="2" creationId="{582364B6-1741-4C68-B035-0E64D98B2225}"/>
          </ac:spMkLst>
        </pc:spChg>
        <pc:spChg chg="mod">
          <ac:chgData name="Steve Shellhammer" userId="0e71f22d-ee3e-49c0-82ff-dbc290af8082" providerId="ADAL" clId="{E2F4EB6A-77A7-4965-A7DC-4BD75CD6D6C9}" dt="2020-07-12T22:54:36.166" v="249" actId="20577"/>
          <ac:spMkLst>
            <pc:docMk/>
            <pc:sldMk cId="2802600461" sldId="287"/>
            <ac:spMk id="3" creationId="{00F6EE0A-EFE5-46FE-94B3-3BC3E2989A6E}"/>
          </ac:spMkLst>
        </pc:spChg>
      </pc:sldChg>
      <pc:sldChg chg="modSp mod">
        <pc:chgData name="Steve Shellhammer" userId="0e71f22d-ee3e-49c0-82ff-dbc290af8082" providerId="ADAL" clId="{E2F4EB6A-77A7-4965-A7DC-4BD75CD6D6C9}" dt="2020-07-12T22:59:01.481" v="341" actId="14100"/>
        <pc:sldMkLst>
          <pc:docMk/>
          <pc:sldMk cId="1257753769" sldId="288"/>
        </pc:sldMkLst>
        <pc:spChg chg="mod">
          <ac:chgData name="Steve Shellhammer" userId="0e71f22d-ee3e-49c0-82ff-dbc290af8082" providerId="ADAL" clId="{E2F4EB6A-77A7-4965-A7DC-4BD75CD6D6C9}" dt="2020-07-12T22:59:01.481" v="341" actId="14100"/>
          <ac:spMkLst>
            <pc:docMk/>
            <pc:sldMk cId="1257753769" sldId="288"/>
            <ac:spMk id="3" creationId="{81A84675-7923-477B-9098-9CD707BD5B89}"/>
          </ac:spMkLst>
        </pc:spChg>
      </pc:sldChg>
      <pc:sldChg chg="modSp mod">
        <pc:chgData name="Steve Shellhammer" userId="0e71f22d-ee3e-49c0-82ff-dbc290af8082" providerId="ADAL" clId="{E2F4EB6A-77A7-4965-A7DC-4BD75CD6D6C9}" dt="2020-07-12T22:50:47.570" v="24" actId="20577"/>
        <pc:sldMkLst>
          <pc:docMk/>
          <pc:sldMk cId="318191217" sldId="289"/>
        </pc:sldMkLst>
        <pc:spChg chg="mod">
          <ac:chgData name="Steve Shellhammer" userId="0e71f22d-ee3e-49c0-82ff-dbc290af8082" providerId="ADAL" clId="{E2F4EB6A-77A7-4965-A7DC-4BD75CD6D6C9}" dt="2020-07-12T22:50:47.570" v="24" actId="20577"/>
          <ac:spMkLst>
            <pc:docMk/>
            <pc:sldMk cId="318191217" sldId="289"/>
            <ac:spMk id="3" creationId="{91DD8CD2-7BF4-4BBC-82A1-6FA7053EB892}"/>
          </ac:spMkLst>
        </pc:spChg>
      </pc:sldChg>
      <pc:sldChg chg="modSp mod">
        <pc:chgData name="Steve Shellhammer" userId="0e71f22d-ee3e-49c0-82ff-dbc290af8082" providerId="ADAL" clId="{E2F4EB6A-77A7-4965-A7DC-4BD75CD6D6C9}" dt="2020-07-12T22:59:17.963" v="343" actId="14100"/>
        <pc:sldMkLst>
          <pc:docMk/>
          <pc:sldMk cId="2439599667" sldId="290"/>
        </pc:sldMkLst>
        <pc:spChg chg="mod">
          <ac:chgData name="Steve Shellhammer" userId="0e71f22d-ee3e-49c0-82ff-dbc290af8082" providerId="ADAL" clId="{E2F4EB6A-77A7-4965-A7DC-4BD75CD6D6C9}" dt="2020-07-12T22:59:17.963" v="343" actId="14100"/>
          <ac:spMkLst>
            <pc:docMk/>
            <pc:sldMk cId="2439599667" sldId="290"/>
            <ac:spMk id="3" creationId="{2118FBEB-869B-429D-9D5A-975287234DBD}"/>
          </ac:spMkLst>
        </pc:spChg>
      </pc:sldChg>
      <pc:sldChg chg="modSp mod">
        <pc:chgData name="Steve Shellhammer" userId="0e71f22d-ee3e-49c0-82ff-dbc290af8082" providerId="ADAL" clId="{E2F4EB6A-77A7-4965-A7DC-4BD75CD6D6C9}" dt="2020-07-12T22:58:54.982" v="340" actId="115"/>
        <pc:sldMkLst>
          <pc:docMk/>
          <pc:sldMk cId="464714103" sldId="291"/>
        </pc:sldMkLst>
        <pc:spChg chg="mod">
          <ac:chgData name="Steve Shellhammer" userId="0e71f22d-ee3e-49c0-82ff-dbc290af8082" providerId="ADAL" clId="{E2F4EB6A-77A7-4965-A7DC-4BD75CD6D6C9}" dt="2020-07-12T22:58:54.982" v="340" actId="115"/>
          <ac:spMkLst>
            <pc:docMk/>
            <pc:sldMk cId="464714103" sldId="291"/>
            <ac:spMk id="3" creationId="{5FAF55C0-8AEA-453F-BC9C-2F8950711BC4}"/>
          </ac:spMkLst>
        </pc:spChg>
      </pc:sldChg>
      <pc:sldMasterChg chg="modSp mod">
        <pc:chgData name="Steve Shellhammer" userId="0e71f22d-ee3e-49c0-82ff-dbc290af8082" providerId="ADAL" clId="{E2F4EB6A-77A7-4965-A7DC-4BD75CD6D6C9}" dt="2020-07-12T22:49:35.405" v="1" actId="20577"/>
        <pc:sldMasterMkLst>
          <pc:docMk/>
          <pc:sldMasterMk cId="0" sldId="2147483648"/>
        </pc:sldMasterMkLst>
        <pc:spChg chg="mod">
          <ac:chgData name="Steve Shellhammer" userId="0e71f22d-ee3e-49c0-82ff-dbc290af8082" providerId="ADAL" clId="{E2F4EB6A-77A7-4965-A7DC-4BD75CD6D6C9}" dt="2020-07-12T22:49:35.40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02F26DEF-A523-499D-8F91-E4E4BE9B5BE8}"/>
    <pc:docChg chg="custSel modSld modMainMaster">
      <pc:chgData name="Steve Shellhammer" userId="0e71f22d-ee3e-49c0-82ff-dbc290af8082" providerId="ADAL" clId="{02F26DEF-A523-499D-8F91-E4E4BE9B5BE8}" dt="2019-09-13T18:17:47.728" v="403" actId="20577"/>
      <pc:docMkLst>
        <pc:docMk/>
      </pc:docMkLst>
      <pc:sldChg chg="modSp">
        <pc:chgData name="Steve Shellhammer" userId="0e71f22d-ee3e-49c0-82ff-dbc290af8082" providerId="ADAL" clId="{02F26DEF-A523-499D-8F91-E4E4BE9B5BE8}" dt="2019-09-13T18:03:36.529" v="12" actId="20577"/>
        <pc:sldMkLst>
          <pc:docMk/>
          <pc:sldMk cId="0" sldId="256"/>
        </pc:sldMkLst>
        <pc:spChg chg="mod">
          <ac:chgData name="Steve Shellhammer" userId="0e71f22d-ee3e-49c0-82ff-dbc290af8082" providerId="ADAL" clId="{02F26DEF-A523-499D-8F91-E4E4BE9B5BE8}" dt="2019-09-13T18:03:31.412" v="10" actId="20577"/>
          <ac:spMkLst>
            <pc:docMk/>
            <pc:sldMk cId="0" sldId="256"/>
            <ac:spMk id="3073" creationId="{00000000-0000-0000-0000-000000000000}"/>
          </ac:spMkLst>
        </pc:spChg>
        <pc:spChg chg="mod">
          <ac:chgData name="Steve Shellhammer" userId="0e71f22d-ee3e-49c0-82ff-dbc290af8082" providerId="ADAL" clId="{02F26DEF-A523-499D-8F91-E4E4BE9B5BE8}" dt="2019-09-13T18:03:36.529" v="12" actId="20577"/>
          <ac:spMkLst>
            <pc:docMk/>
            <pc:sldMk cId="0" sldId="256"/>
            <ac:spMk id="3074" creationId="{00000000-0000-0000-0000-000000000000}"/>
          </ac:spMkLst>
        </pc:spChg>
      </pc:sldChg>
      <pc:sldChg chg="delSp modSp">
        <pc:chgData name="Steve Shellhammer" userId="0e71f22d-ee3e-49c0-82ff-dbc290af8082" providerId="ADAL" clId="{02F26DEF-A523-499D-8F91-E4E4BE9B5BE8}" dt="2019-09-13T18:17:07.519" v="359" actId="1076"/>
        <pc:sldMkLst>
          <pc:docMk/>
          <pc:sldMk cId="2376408962" sldId="269"/>
        </pc:sldMkLst>
        <pc:picChg chg="mod">
          <ac:chgData name="Steve Shellhammer" userId="0e71f22d-ee3e-49c0-82ff-dbc290af8082" providerId="ADAL" clId="{02F26DEF-A523-499D-8F91-E4E4BE9B5BE8}" dt="2019-09-13T18:17:07.519" v="359" actId="1076"/>
          <ac:picMkLst>
            <pc:docMk/>
            <pc:sldMk cId="2376408962" sldId="269"/>
            <ac:picMk id="3" creationId="{5C16B93E-9EB9-4028-A051-526C9223A8D3}"/>
          </ac:picMkLst>
        </pc:picChg>
        <pc:picChg chg="del">
          <ac:chgData name="Steve Shellhammer" userId="0e71f22d-ee3e-49c0-82ff-dbc290af8082" providerId="ADAL" clId="{02F26DEF-A523-499D-8F91-E4E4BE9B5BE8}" dt="2019-09-13T18:14:14.981" v="347" actId="478"/>
          <ac:picMkLst>
            <pc:docMk/>
            <pc:sldMk cId="2376408962" sldId="269"/>
            <ac:picMk id="7" creationId="{168B7FB4-7148-4835-A870-CB9C190156B0}"/>
          </ac:picMkLst>
        </pc:picChg>
      </pc:sldChg>
      <pc:sldChg chg="modSp">
        <pc:chgData name="Steve Shellhammer" userId="0e71f22d-ee3e-49c0-82ff-dbc290af8082" providerId="ADAL" clId="{02F26DEF-A523-499D-8F91-E4E4BE9B5BE8}" dt="2019-09-13T18:17:47.728" v="403" actId="20577"/>
        <pc:sldMkLst>
          <pc:docMk/>
          <pc:sldMk cId="1628697714" sldId="280"/>
        </pc:sldMkLst>
        <pc:spChg chg="mod">
          <ac:chgData name="Steve Shellhammer" userId="0e71f22d-ee3e-49c0-82ff-dbc290af8082" providerId="ADAL" clId="{02F26DEF-A523-499D-8F91-E4E4BE9B5BE8}" dt="2019-09-13T18:17:47.728" v="403" actId="20577"/>
          <ac:spMkLst>
            <pc:docMk/>
            <pc:sldMk cId="1628697714" sldId="280"/>
            <ac:spMk id="3" creationId="{77D41C8B-B134-4FD3-BDEE-B93E12984B67}"/>
          </ac:spMkLst>
        </pc:spChg>
      </pc:sldChg>
      <pc:sldChg chg="modSp">
        <pc:chgData name="Steve Shellhammer" userId="0e71f22d-ee3e-49c0-82ff-dbc290af8082" providerId="ADAL" clId="{02F26DEF-A523-499D-8F91-E4E4BE9B5BE8}" dt="2019-09-13T18:14:35.697" v="353" actId="20577"/>
        <pc:sldMkLst>
          <pc:docMk/>
          <pc:sldMk cId="1254697515" sldId="283"/>
        </pc:sldMkLst>
        <pc:spChg chg="mod">
          <ac:chgData name="Steve Shellhammer" userId="0e71f22d-ee3e-49c0-82ff-dbc290af8082" providerId="ADAL" clId="{02F26DEF-A523-499D-8F91-E4E4BE9B5BE8}" dt="2019-09-13T18:14:35.697" v="353" actId="20577"/>
          <ac:spMkLst>
            <pc:docMk/>
            <pc:sldMk cId="1254697515" sldId="283"/>
            <ac:spMk id="3" creationId="{8E638090-E680-4193-9BF0-7AEB81DB0B05}"/>
          </ac:spMkLst>
        </pc:spChg>
      </pc:sldChg>
      <pc:sldMasterChg chg="modSp">
        <pc:chgData name="Steve Shellhammer" userId="0e71f22d-ee3e-49c0-82ff-dbc290af8082" providerId="ADAL" clId="{02F26DEF-A523-499D-8F91-E4E4BE9B5BE8}" dt="2019-09-13T18:16:08.992" v="357" actId="20577"/>
        <pc:sldMasterMkLst>
          <pc:docMk/>
          <pc:sldMasterMk cId="0" sldId="2147483648"/>
        </pc:sldMasterMkLst>
        <pc:spChg chg="mod">
          <ac:chgData name="Steve Shellhammer" userId="0e71f22d-ee3e-49c0-82ff-dbc290af8082" providerId="ADAL" clId="{02F26DEF-A523-499D-8F91-E4E4BE9B5BE8}" dt="2019-09-13T18:16:08.992" v="357" actId="20577"/>
          <ac:spMkLst>
            <pc:docMk/>
            <pc:sldMasterMk cId="0" sldId="2147483648"/>
            <ac:spMk id="10" creationId="{00000000-0000-0000-0000-000000000000}"/>
          </ac:spMkLst>
        </pc:spChg>
      </pc:sldMasterChg>
    </pc:docChg>
  </pc:docChgLst>
  <pc:docChgLst>
    <pc:chgData name="Steve Shellhammer" userId="0e71f22d-ee3e-49c0-82ff-dbc290af8082" providerId="ADAL" clId="{2E040D0F-E2BF-480A-B9F4-CBD8EEB9D1CA}"/>
    <pc:docChg chg="modSld modMainMaster">
      <pc:chgData name="Steve Shellhammer" userId="0e71f22d-ee3e-49c0-82ff-dbc290af8082" providerId="ADAL" clId="{2E040D0F-E2BF-480A-B9F4-CBD8EEB9D1CA}" dt="2019-07-13T21:43:22.080" v="7" actId="20577"/>
      <pc:docMkLst>
        <pc:docMk/>
      </pc:docMkLst>
      <pc:sldChg chg="modSp">
        <pc:chgData name="Steve Shellhammer" userId="0e71f22d-ee3e-49c0-82ff-dbc290af8082" providerId="ADAL" clId="{2E040D0F-E2BF-480A-B9F4-CBD8EEB9D1CA}" dt="2019-07-13T21:42:53.616" v="3" actId="20577"/>
        <pc:sldMkLst>
          <pc:docMk/>
          <pc:sldMk cId="0" sldId="256"/>
        </pc:sldMkLst>
        <pc:spChg chg="mod">
          <ac:chgData name="Steve Shellhammer" userId="0e71f22d-ee3e-49c0-82ff-dbc290af8082" providerId="ADAL" clId="{2E040D0F-E2BF-480A-B9F4-CBD8EEB9D1CA}" dt="2019-07-13T21:42:53.616" v="3" actId="20577"/>
          <ac:spMkLst>
            <pc:docMk/>
            <pc:sldMk cId="0" sldId="256"/>
            <ac:spMk id="3074" creationId="{00000000-0000-0000-0000-000000000000}"/>
          </ac:spMkLst>
        </pc:spChg>
      </pc:sldChg>
      <pc:sldChg chg="modSp">
        <pc:chgData name="Steve Shellhammer" userId="0e71f22d-ee3e-49c0-82ff-dbc290af8082" providerId="ADAL" clId="{2E040D0F-E2BF-480A-B9F4-CBD8EEB9D1CA}" dt="2019-07-13T21:43:02.454" v="5" actId="20577"/>
        <pc:sldMkLst>
          <pc:docMk/>
          <pc:sldMk cId="3731895628" sldId="264"/>
        </pc:sldMkLst>
        <pc:spChg chg="mod">
          <ac:chgData name="Steve Shellhammer" userId="0e71f22d-ee3e-49c0-82ff-dbc290af8082" providerId="ADAL" clId="{2E040D0F-E2BF-480A-B9F4-CBD8EEB9D1CA}" dt="2019-07-13T21:43:02.454" v="5" actId="20577"/>
          <ac:spMkLst>
            <pc:docMk/>
            <pc:sldMk cId="3731895628" sldId="264"/>
            <ac:spMk id="3" creationId="{00000000-0000-0000-0000-000000000000}"/>
          </ac:spMkLst>
        </pc:spChg>
      </pc:sldChg>
      <pc:sldMasterChg chg="modSp">
        <pc:chgData name="Steve Shellhammer" userId="0e71f22d-ee3e-49c0-82ff-dbc290af8082" providerId="ADAL" clId="{2E040D0F-E2BF-480A-B9F4-CBD8EEB9D1CA}" dt="2019-07-13T21:43:22.080" v="7" actId="20577"/>
        <pc:sldMasterMkLst>
          <pc:docMk/>
          <pc:sldMasterMk cId="0" sldId="2147483648"/>
        </pc:sldMasterMkLst>
        <pc:spChg chg="mod">
          <ac:chgData name="Steve Shellhammer" userId="0e71f22d-ee3e-49c0-82ff-dbc290af8082" providerId="ADAL" clId="{2E040D0F-E2BF-480A-B9F4-CBD8EEB9D1CA}" dt="2019-07-13T21:43:22.080"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9EA1B8F-0BBD-465D-9B6D-D0CD3D206975}"/>
    <pc:docChg chg="modSld modMainMaster">
      <pc:chgData name="Steve Shellhammer" userId="0e71f22d-ee3e-49c0-82ff-dbc290af8082" providerId="ADAL" clId="{69EA1B8F-0BBD-465D-9B6D-D0CD3D206975}" dt="2021-03-03T20:39:57.258" v="51" actId="404"/>
      <pc:docMkLst>
        <pc:docMk/>
      </pc:docMkLst>
      <pc:sldChg chg="modSp mod">
        <pc:chgData name="Steve Shellhammer" userId="0e71f22d-ee3e-49c0-82ff-dbc290af8082" providerId="ADAL" clId="{69EA1B8F-0BBD-465D-9B6D-D0CD3D206975}" dt="2021-03-03T20:38:18.528" v="1" actId="20577"/>
        <pc:sldMkLst>
          <pc:docMk/>
          <pc:sldMk cId="0" sldId="256"/>
        </pc:sldMkLst>
        <pc:spChg chg="mod">
          <ac:chgData name="Steve Shellhammer" userId="0e71f22d-ee3e-49c0-82ff-dbc290af8082" providerId="ADAL" clId="{69EA1B8F-0BBD-465D-9B6D-D0CD3D206975}" dt="2021-03-03T20:38:18.528" v="1" actId="20577"/>
          <ac:spMkLst>
            <pc:docMk/>
            <pc:sldMk cId="0" sldId="256"/>
            <ac:spMk id="3074" creationId="{00000000-0000-0000-0000-000000000000}"/>
          </ac:spMkLst>
        </pc:spChg>
      </pc:sldChg>
      <pc:sldChg chg="modSp mod">
        <pc:chgData name="Steve Shellhammer" userId="0e71f22d-ee3e-49c0-82ff-dbc290af8082" providerId="ADAL" clId="{69EA1B8F-0BBD-465D-9B6D-D0CD3D206975}" dt="2021-03-03T20:39:57.258" v="51" actId="404"/>
        <pc:sldMkLst>
          <pc:docMk/>
          <pc:sldMk cId="1254697515" sldId="283"/>
        </pc:sldMkLst>
        <pc:spChg chg="mod">
          <ac:chgData name="Steve Shellhammer" userId="0e71f22d-ee3e-49c0-82ff-dbc290af8082" providerId="ADAL" clId="{69EA1B8F-0BBD-465D-9B6D-D0CD3D206975}" dt="2021-03-03T20:39:57.258" v="51" actId="404"/>
          <ac:spMkLst>
            <pc:docMk/>
            <pc:sldMk cId="1254697515" sldId="283"/>
            <ac:spMk id="3" creationId="{8E638090-E680-4193-9BF0-7AEB81DB0B05}"/>
          </ac:spMkLst>
        </pc:spChg>
      </pc:sldChg>
      <pc:sldMasterChg chg="modSp mod">
        <pc:chgData name="Steve Shellhammer" userId="0e71f22d-ee3e-49c0-82ff-dbc290af8082" providerId="ADAL" clId="{69EA1B8F-0BBD-465D-9B6D-D0CD3D206975}" dt="2021-03-03T20:38:37.693" v="3" actId="20577"/>
        <pc:sldMasterMkLst>
          <pc:docMk/>
          <pc:sldMasterMk cId="0" sldId="2147483648"/>
        </pc:sldMasterMkLst>
        <pc:spChg chg="mod">
          <ac:chgData name="Steve Shellhammer" userId="0e71f22d-ee3e-49c0-82ff-dbc290af8082" providerId="ADAL" clId="{69EA1B8F-0BBD-465D-9B6D-D0CD3D206975}" dt="2021-03-03T20:38:37.69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91E0643B-13AA-4A08-8693-5498FA2ABB7B}"/>
    <pc:docChg chg="undo custSel addSld modSld modMainMaster">
      <pc:chgData name="Steve Shellhammer" userId="0e71f22d-ee3e-49c0-82ff-dbc290af8082" providerId="ADAL" clId="{91E0643B-13AA-4A08-8693-5498FA2ABB7B}" dt="2022-03-07T20:13:26.940" v="355" actId="403"/>
      <pc:docMkLst>
        <pc:docMk/>
      </pc:docMkLst>
      <pc:sldChg chg="modSp mod">
        <pc:chgData name="Steve Shellhammer" userId="0e71f22d-ee3e-49c0-82ff-dbc290af8082" providerId="ADAL" clId="{91E0643B-13AA-4A08-8693-5498FA2ABB7B}" dt="2022-03-07T20:07:53.118" v="1" actId="20577"/>
        <pc:sldMkLst>
          <pc:docMk/>
          <pc:sldMk cId="0" sldId="256"/>
        </pc:sldMkLst>
        <pc:spChg chg="mod">
          <ac:chgData name="Steve Shellhammer" userId="0e71f22d-ee3e-49c0-82ff-dbc290af8082" providerId="ADAL" clId="{91E0643B-13AA-4A08-8693-5498FA2ABB7B}" dt="2022-03-07T20:07:53.118" v="1" actId="20577"/>
          <ac:spMkLst>
            <pc:docMk/>
            <pc:sldMk cId="0" sldId="256"/>
            <ac:spMk id="3074" creationId="{00000000-0000-0000-0000-000000000000}"/>
          </ac:spMkLst>
        </pc:spChg>
      </pc:sldChg>
      <pc:sldChg chg="modSp mod">
        <pc:chgData name="Steve Shellhammer" userId="0e71f22d-ee3e-49c0-82ff-dbc290af8082" providerId="ADAL" clId="{91E0643B-13AA-4A08-8693-5498FA2ABB7B}" dt="2022-03-07T20:13:19.321" v="354" actId="113"/>
        <pc:sldMkLst>
          <pc:docMk/>
          <pc:sldMk cId="2073173423" sldId="298"/>
        </pc:sldMkLst>
        <pc:spChg chg="mod">
          <ac:chgData name="Steve Shellhammer" userId="0e71f22d-ee3e-49c0-82ff-dbc290af8082" providerId="ADAL" clId="{91E0643B-13AA-4A08-8693-5498FA2ABB7B}" dt="2022-03-07T20:13:19.321" v="354" actId="113"/>
          <ac:spMkLst>
            <pc:docMk/>
            <pc:sldMk cId="2073173423" sldId="298"/>
            <ac:spMk id="3" creationId="{0879F695-B16A-4FC9-BD55-E2608AFB30AD}"/>
          </ac:spMkLst>
        </pc:spChg>
      </pc:sldChg>
      <pc:sldChg chg="modSp mod">
        <pc:chgData name="Steve Shellhammer" userId="0e71f22d-ee3e-49c0-82ff-dbc290af8082" providerId="ADAL" clId="{91E0643B-13AA-4A08-8693-5498FA2ABB7B}" dt="2022-03-07T20:12:02.803" v="249" actId="6549"/>
        <pc:sldMkLst>
          <pc:docMk/>
          <pc:sldMk cId="616439545" sldId="310"/>
        </pc:sldMkLst>
        <pc:spChg chg="mod">
          <ac:chgData name="Steve Shellhammer" userId="0e71f22d-ee3e-49c0-82ff-dbc290af8082" providerId="ADAL" clId="{91E0643B-13AA-4A08-8693-5498FA2ABB7B}" dt="2022-03-07T20:11:51.021" v="229" actId="14100"/>
          <ac:spMkLst>
            <pc:docMk/>
            <pc:sldMk cId="616439545" sldId="310"/>
            <ac:spMk id="2" creationId="{F33EDC30-B637-4E92-B383-3B44E1B4F929}"/>
          </ac:spMkLst>
        </pc:spChg>
        <pc:spChg chg="mod">
          <ac:chgData name="Steve Shellhammer" userId="0e71f22d-ee3e-49c0-82ff-dbc290af8082" providerId="ADAL" clId="{91E0643B-13AA-4A08-8693-5498FA2ABB7B}" dt="2022-03-07T20:12:02.803" v="249" actId="6549"/>
          <ac:spMkLst>
            <pc:docMk/>
            <pc:sldMk cId="616439545" sldId="310"/>
            <ac:spMk id="3" creationId="{B3613093-EE31-47E3-BB25-262698C02D08}"/>
          </ac:spMkLst>
        </pc:spChg>
      </pc:sldChg>
      <pc:sldChg chg="modSp mod">
        <pc:chgData name="Steve Shellhammer" userId="0e71f22d-ee3e-49c0-82ff-dbc290af8082" providerId="ADAL" clId="{91E0643B-13AA-4A08-8693-5498FA2ABB7B}" dt="2022-03-07T20:13:26.940" v="355" actId="403"/>
        <pc:sldMkLst>
          <pc:docMk/>
          <pc:sldMk cId="562364498" sldId="311"/>
        </pc:sldMkLst>
        <pc:spChg chg="mod">
          <ac:chgData name="Steve Shellhammer" userId="0e71f22d-ee3e-49c0-82ff-dbc290af8082" providerId="ADAL" clId="{91E0643B-13AA-4A08-8693-5498FA2ABB7B}" dt="2022-03-07T20:13:26.940" v="355" actId="403"/>
          <ac:spMkLst>
            <pc:docMk/>
            <pc:sldMk cId="562364498" sldId="311"/>
            <ac:spMk id="2" creationId="{3C4DC7AD-971D-4FEA-BDDB-4760DCCAE3D0}"/>
          </ac:spMkLst>
        </pc:spChg>
      </pc:sldChg>
      <pc:sldChg chg="modSp new mod">
        <pc:chgData name="Steve Shellhammer" userId="0e71f22d-ee3e-49c0-82ff-dbc290af8082" providerId="ADAL" clId="{91E0643B-13AA-4A08-8693-5498FA2ABB7B}" dt="2022-03-07T20:11:32.960" v="212" actId="255"/>
        <pc:sldMkLst>
          <pc:docMk/>
          <pc:sldMk cId="4118131411" sldId="312"/>
        </pc:sldMkLst>
        <pc:spChg chg="mod">
          <ac:chgData name="Steve Shellhammer" userId="0e71f22d-ee3e-49c0-82ff-dbc290af8082" providerId="ADAL" clId="{91E0643B-13AA-4A08-8693-5498FA2ABB7B}" dt="2022-03-07T20:11:10.849" v="171" actId="14100"/>
          <ac:spMkLst>
            <pc:docMk/>
            <pc:sldMk cId="4118131411" sldId="312"/>
            <ac:spMk id="2" creationId="{BE4738AA-747F-45C1-BCCE-7413B1B385F0}"/>
          </ac:spMkLst>
        </pc:spChg>
        <pc:spChg chg="mod">
          <ac:chgData name="Steve Shellhammer" userId="0e71f22d-ee3e-49c0-82ff-dbc290af8082" providerId="ADAL" clId="{91E0643B-13AA-4A08-8693-5498FA2ABB7B}" dt="2022-03-07T20:11:32.960" v="212" actId="255"/>
          <ac:spMkLst>
            <pc:docMk/>
            <pc:sldMk cId="4118131411" sldId="312"/>
            <ac:spMk id="3" creationId="{0A064B9E-F5CF-44F1-8A1E-5F2B15AD3017}"/>
          </ac:spMkLst>
        </pc:spChg>
      </pc:sldChg>
      <pc:sldMasterChg chg="modSp mod">
        <pc:chgData name="Steve Shellhammer" userId="0e71f22d-ee3e-49c0-82ff-dbc290af8082" providerId="ADAL" clId="{91E0643B-13AA-4A08-8693-5498FA2ABB7B}" dt="2022-03-07T20:08:01.454" v="3" actId="20577"/>
        <pc:sldMasterMkLst>
          <pc:docMk/>
          <pc:sldMasterMk cId="0" sldId="2147483648"/>
        </pc:sldMasterMkLst>
        <pc:spChg chg="mod">
          <ac:chgData name="Steve Shellhammer" userId="0e71f22d-ee3e-49c0-82ff-dbc290af8082" providerId="ADAL" clId="{91E0643B-13AA-4A08-8693-5498FA2ABB7B}" dt="2022-03-07T20:08:01.454"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9C02890-C4B1-4EE2-8D26-7309AADD9982}"/>
    <pc:docChg chg="modSld modMainMaster">
      <pc:chgData name="Steve Shellhammer" userId="0e71f22d-ee3e-49c0-82ff-dbc290af8082" providerId="ADAL" clId="{89C02890-C4B1-4EE2-8D26-7309AADD9982}" dt="2019-11-01T20:27:31.973" v="28" actId="6549"/>
      <pc:docMkLst>
        <pc:docMk/>
      </pc:docMkLst>
      <pc:sldChg chg="modSp">
        <pc:chgData name="Steve Shellhammer" userId="0e71f22d-ee3e-49c0-82ff-dbc290af8082" providerId="ADAL" clId="{89C02890-C4B1-4EE2-8D26-7309AADD9982}" dt="2019-11-01T20:25:45.033" v="3" actId="20577"/>
        <pc:sldMkLst>
          <pc:docMk/>
          <pc:sldMk cId="0" sldId="256"/>
        </pc:sldMkLst>
        <pc:spChg chg="mod">
          <ac:chgData name="Steve Shellhammer" userId="0e71f22d-ee3e-49c0-82ff-dbc290af8082" providerId="ADAL" clId="{89C02890-C4B1-4EE2-8D26-7309AADD9982}" dt="2019-11-01T20:25:45.033" v="3" actId="20577"/>
          <ac:spMkLst>
            <pc:docMk/>
            <pc:sldMk cId="0" sldId="256"/>
            <ac:spMk id="3074" creationId="{00000000-0000-0000-0000-000000000000}"/>
          </ac:spMkLst>
        </pc:spChg>
      </pc:sldChg>
      <pc:sldChg chg="modSp">
        <pc:chgData name="Steve Shellhammer" userId="0e71f22d-ee3e-49c0-82ff-dbc290af8082" providerId="ADAL" clId="{89C02890-C4B1-4EE2-8D26-7309AADD9982}" dt="2019-11-01T20:26:25.701" v="17" actId="6549"/>
        <pc:sldMkLst>
          <pc:docMk/>
          <pc:sldMk cId="1254697515" sldId="283"/>
        </pc:sldMkLst>
        <pc:spChg chg="mod">
          <ac:chgData name="Steve Shellhammer" userId="0e71f22d-ee3e-49c0-82ff-dbc290af8082" providerId="ADAL" clId="{89C02890-C4B1-4EE2-8D26-7309AADD9982}" dt="2019-11-01T20:26:25.701" v="17" actId="6549"/>
          <ac:spMkLst>
            <pc:docMk/>
            <pc:sldMk cId="1254697515" sldId="283"/>
            <ac:spMk id="3" creationId="{8E638090-E680-4193-9BF0-7AEB81DB0B05}"/>
          </ac:spMkLst>
        </pc:spChg>
      </pc:sldChg>
      <pc:sldChg chg="modSp">
        <pc:chgData name="Steve Shellhammer" userId="0e71f22d-ee3e-49c0-82ff-dbc290af8082" providerId="ADAL" clId="{89C02890-C4B1-4EE2-8D26-7309AADD9982}" dt="2019-11-01T20:27:31.973" v="28" actId="6549"/>
        <pc:sldMkLst>
          <pc:docMk/>
          <pc:sldMk cId="94381728" sldId="284"/>
        </pc:sldMkLst>
        <pc:spChg chg="mod">
          <ac:chgData name="Steve Shellhammer" userId="0e71f22d-ee3e-49c0-82ff-dbc290af8082" providerId="ADAL" clId="{89C02890-C4B1-4EE2-8D26-7309AADD9982}" dt="2019-11-01T20:26:52.367" v="18" actId="404"/>
          <ac:spMkLst>
            <pc:docMk/>
            <pc:sldMk cId="94381728" sldId="284"/>
            <ac:spMk id="2" creationId="{B75FC05F-CB98-4253-922E-72C9FD7B87B2}"/>
          </ac:spMkLst>
        </pc:spChg>
        <pc:spChg chg="mod">
          <ac:chgData name="Steve Shellhammer" userId="0e71f22d-ee3e-49c0-82ff-dbc290af8082" providerId="ADAL" clId="{89C02890-C4B1-4EE2-8D26-7309AADD9982}" dt="2019-11-01T20:27:31.973" v="28" actId="6549"/>
          <ac:spMkLst>
            <pc:docMk/>
            <pc:sldMk cId="94381728" sldId="284"/>
            <ac:spMk id="3" creationId="{7B432C69-AA6B-4845-97D2-8F02997DFB60}"/>
          </ac:spMkLst>
        </pc:spChg>
      </pc:sldChg>
      <pc:sldMasterChg chg="modSp">
        <pc:chgData name="Steve Shellhammer" userId="0e71f22d-ee3e-49c0-82ff-dbc290af8082" providerId="ADAL" clId="{89C02890-C4B1-4EE2-8D26-7309AADD9982}" dt="2019-11-01T20:25:59.755" v="7" actId="20577"/>
        <pc:sldMasterMkLst>
          <pc:docMk/>
          <pc:sldMasterMk cId="0" sldId="2147483648"/>
        </pc:sldMasterMkLst>
        <pc:spChg chg="mod">
          <ac:chgData name="Steve Shellhammer" userId="0e71f22d-ee3e-49c0-82ff-dbc290af8082" providerId="ADAL" clId="{89C02890-C4B1-4EE2-8D26-7309AADD9982}" dt="2019-11-01T20:25:59.755" v="7" actId="20577"/>
          <ac:spMkLst>
            <pc:docMk/>
            <pc:sldMasterMk cId="0" sldId="2147483648"/>
            <ac:spMk id="10" creationId="{00000000-0000-0000-0000-000000000000}"/>
          </ac:spMkLst>
        </pc:spChg>
      </pc:sldMasterChg>
    </pc:docChg>
  </pc:docChgLst>
  <pc:docChgLst>
    <pc:chgData name="Steve Shellhammer" userId="0e71f22d-ee3e-49c0-82ff-dbc290af8082" providerId="ADAL" clId="{845C988C-AB96-4B16-BFD6-DE82FD802519}"/>
    <pc:docChg chg="undo custSel delSld modSld modMainMaster">
      <pc:chgData name="Steve Shellhammer" userId="0e71f22d-ee3e-49c0-82ff-dbc290af8082" providerId="ADAL" clId="{845C988C-AB96-4B16-BFD6-DE82FD802519}" dt="2022-02-24T17:58:02.428" v="737" actId="20577"/>
      <pc:docMkLst>
        <pc:docMk/>
      </pc:docMkLst>
      <pc:sldChg chg="modSp mod">
        <pc:chgData name="Steve Shellhammer" userId="0e71f22d-ee3e-49c0-82ff-dbc290af8082" providerId="ADAL" clId="{845C988C-AB96-4B16-BFD6-DE82FD802519}" dt="2022-02-24T17:55:03.564" v="722" actId="20577"/>
        <pc:sldMkLst>
          <pc:docMk/>
          <pc:sldMk cId="0" sldId="256"/>
        </pc:sldMkLst>
        <pc:spChg chg="mod">
          <ac:chgData name="Steve Shellhammer" userId="0e71f22d-ee3e-49c0-82ff-dbc290af8082" providerId="ADAL" clId="{845C988C-AB96-4B16-BFD6-DE82FD802519}" dt="2022-02-23T17:19:08.992" v="10" actId="20577"/>
          <ac:spMkLst>
            <pc:docMk/>
            <pc:sldMk cId="0" sldId="256"/>
            <ac:spMk id="3073" creationId="{00000000-0000-0000-0000-000000000000}"/>
          </ac:spMkLst>
        </pc:spChg>
        <pc:spChg chg="mod">
          <ac:chgData name="Steve Shellhammer" userId="0e71f22d-ee3e-49c0-82ff-dbc290af8082" providerId="ADAL" clId="{845C988C-AB96-4B16-BFD6-DE82FD802519}" dt="2022-02-24T17:55:03.564" v="722" actId="20577"/>
          <ac:spMkLst>
            <pc:docMk/>
            <pc:sldMk cId="0" sldId="256"/>
            <ac:spMk id="3074" creationId="{00000000-0000-0000-0000-000000000000}"/>
          </ac:spMkLst>
        </pc:spChg>
      </pc:sldChg>
      <pc:sldChg chg="modSp mod">
        <pc:chgData name="Steve Shellhammer" userId="0e71f22d-ee3e-49c0-82ff-dbc290af8082" providerId="ADAL" clId="{845C988C-AB96-4B16-BFD6-DE82FD802519}" dt="2022-02-24T17:57:06.558" v="733" actId="255"/>
        <pc:sldMkLst>
          <pc:docMk/>
          <pc:sldMk cId="2073173423" sldId="298"/>
        </pc:sldMkLst>
        <pc:spChg chg="mod">
          <ac:chgData name="Steve Shellhammer" userId="0e71f22d-ee3e-49c0-82ff-dbc290af8082" providerId="ADAL" clId="{845C988C-AB96-4B16-BFD6-DE82FD802519}" dt="2022-02-24T17:57:06.558" v="733" actId="255"/>
          <ac:spMkLst>
            <pc:docMk/>
            <pc:sldMk cId="2073173423" sldId="298"/>
            <ac:spMk id="2" creationId="{6BDE5E84-55F9-4669-95B1-3F9646890394}"/>
          </ac:spMkLst>
        </pc:spChg>
        <pc:spChg chg="mod">
          <ac:chgData name="Steve Shellhammer" userId="0e71f22d-ee3e-49c0-82ff-dbc290af8082" providerId="ADAL" clId="{845C988C-AB96-4B16-BFD6-DE82FD802519}" dt="2022-02-23T17:33:53.549" v="706" actId="14100"/>
          <ac:spMkLst>
            <pc:docMk/>
            <pc:sldMk cId="2073173423" sldId="298"/>
            <ac:spMk id="3" creationId="{0879F695-B16A-4FC9-BD55-E2608AFB30AD}"/>
          </ac:spMkLst>
        </pc:spChg>
      </pc:sldChg>
      <pc:sldChg chg="addSp delSp modSp mod">
        <pc:chgData name="Steve Shellhammer" userId="0e71f22d-ee3e-49c0-82ff-dbc290af8082" providerId="ADAL" clId="{845C988C-AB96-4B16-BFD6-DE82FD802519}" dt="2022-02-23T17:35:14.746" v="714" actId="1076"/>
        <pc:sldMkLst>
          <pc:docMk/>
          <pc:sldMk cId="693098657" sldId="304"/>
        </pc:sldMkLst>
        <pc:spChg chg="add del">
          <ac:chgData name="Steve Shellhammer" userId="0e71f22d-ee3e-49c0-82ff-dbc290af8082" providerId="ADAL" clId="{845C988C-AB96-4B16-BFD6-DE82FD802519}" dt="2022-02-23T17:34:26.982" v="709" actId="22"/>
          <ac:spMkLst>
            <pc:docMk/>
            <pc:sldMk cId="693098657" sldId="304"/>
            <ac:spMk id="8" creationId="{C8179E09-5BE3-466C-BDD8-F2681FE1F367}"/>
          </ac:spMkLst>
        </pc:spChg>
        <pc:picChg chg="del">
          <ac:chgData name="Steve Shellhammer" userId="0e71f22d-ee3e-49c0-82ff-dbc290af8082" providerId="ADAL" clId="{845C988C-AB96-4B16-BFD6-DE82FD802519}" dt="2022-02-23T17:34:05.246" v="707" actId="478"/>
          <ac:picMkLst>
            <pc:docMk/>
            <pc:sldMk cId="693098657" sldId="304"/>
            <ac:picMk id="3" creationId="{44AF81FC-5CBB-4EC0-BF2A-70D3E899008C}"/>
          </ac:picMkLst>
        </pc:picChg>
        <pc:picChg chg="del">
          <ac:chgData name="Steve Shellhammer" userId="0e71f22d-ee3e-49c0-82ff-dbc290af8082" providerId="ADAL" clId="{845C988C-AB96-4B16-BFD6-DE82FD802519}" dt="2022-02-23T17:34:39.146" v="710"/>
          <ac:picMkLst>
            <pc:docMk/>
            <pc:sldMk cId="693098657" sldId="304"/>
            <ac:picMk id="9" creationId="{2BFB3556-7F08-4C11-A6D9-69BBB1557F35}"/>
          </ac:picMkLst>
        </pc:picChg>
        <pc:picChg chg="mod">
          <ac:chgData name="Steve Shellhammer" userId="0e71f22d-ee3e-49c0-82ff-dbc290af8082" providerId="ADAL" clId="{845C988C-AB96-4B16-BFD6-DE82FD802519}" dt="2022-02-23T17:35:14.746" v="714" actId="1076"/>
          <ac:picMkLst>
            <pc:docMk/>
            <pc:sldMk cId="693098657" sldId="304"/>
            <ac:picMk id="10" creationId="{987C2535-A95B-4B5B-8275-C0570247CCF9}"/>
          </ac:picMkLst>
        </pc:picChg>
      </pc:sldChg>
      <pc:sldChg chg="del">
        <pc:chgData name="Steve Shellhammer" userId="0e71f22d-ee3e-49c0-82ff-dbc290af8082" providerId="ADAL" clId="{845C988C-AB96-4B16-BFD6-DE82FD802519}" dt="2022-02-23T17:21:27.106" v="17" actId="47"/>
        <pc:sldMkLst>
          <pc:docMk/>
          <pc:sldMk cId="2684011041" sldId="305"/>
        </pc:sldMkLst>
      </pc:sldChg>
      <pc:sldChg chg="del">
        <pc:chgData name="Steve Shellhammer" userId="0e71f22d-ee3e-49c0-82ff-dbc290af8082" providerId="ADAL" clId="{845C988C-AB96-4B16-BFD6-DE82FD802519}" dt="2022-02-23T17:26:44.676" v="340" actId="47"/>
        <pc:sldMkLst>
          <pc:docMk/>
          <pc:sldMk cId="622474959" sldId="306"/>
        </pc:sldMkLst>
      </pc:sldChg>
      <pc:sldChg chg="del">
        <pc:chgData name="Steve Shellhammer" userId="0e71f22d-ee3e-49c0-82ff-dbc290af8082" providerId="ADAL" clId="{845C988C-AB96-4B16-BFD6-DE82FD802519}" dt="2022-02-23T17:27:04.654" v="342" actId="47"/>
        <pc:sldMkLst>
          <pc:docMk/>
          <pc:sldMk cId="1997302967" sldId="307"/>
        </pc:sldMkLst>
      </pc:sldChg>
      <pc:sldChg chg="modSp mod">
        <pc:chgData name="Steve Shellhammer" userId="0e71f22d-ee3e-49c0-82ff-dbc290af8082" providerId="ADAL" clId="{845C988C-AB96-4B16-BFD6-DE82FD802519}" dt="2022-02-24T17:55:39.713" v="732" actId="20577"/>
        <pc:sldMkLst>
          <pc:docMk/>
          <pc:sldMk cId="4128314619" sldId="308"/>
        </pc:sldMkLst>
        <pc:spChg chg="mod">
          <ac:chgData name="Steve Shellhammer" userId="0e71f22d-ee3e-49c0-82ff-dbc290af8082" providerId="ADAL" clId="{845C988C-AB96-4B16-BFD6-DE82FD802519}" dt="2022-02-24T17:55:24.828" v="729" actId="20577"/>
          <ac:spMkLst>
            <pc:docMk/>
            <pc:sldMk cId="4128314619" sldId="308"/>
            <ac:spMk id="2" creationId="{47976F7E-5EDB-4C8F-8637-2943F13D670B}"/>
          </ac:spMkLst>
        </pc:spChg>
        <pc:spChg chg="mod">
          <ac:chgData name="Steve Shellhammer" userId="0e71f22d-ee3e-49c0-82ff-dbc290af8082" providerId="ADAL" clId="{845C988C-AB96-4B16-BFD6-DE82FD802519}" dt="2022-02-24T17:55:39.713" v="732" actId="20577"/>
          <ac:spMkLst>
            <pc:docMk/>
            <pc:sldMk cId="4128314619" sldId="308"/>
            <ac:spMk id="3" creationId="{8BBBC4AA-EA3F-44E3-87C3-BB61A4248108}"/>
          </ac:spMkLst>
        </pc:spChg>
      </pc:sldChg>
      <pc:sldChg chg="modSp mod">
        <pc:chgData name="Steve Shellhammer" userId="0e71f22d-ee3e-49c0-82ff-dbc290af8082" providerId="ADAL" clId="{845C988C-AB96-4B16-BFD6-DE82FD802519}" dt="2022-02-23T17:35:33.140" v="716" actId="20577"/>
        <pc:sldMkLst>
          <pc:docMk/>
          <pc:sldMk cId="616439545" sldId="310"/>
        </pc:sldMkLst>
        <pc:spChg chg="mod">
          <ac:chgData name="Steve Shellhammer" userId="0e71f22d-ee3e-49c0-82ff-dbc290af8082" providerId="ADAL" clId="{845C988C-AB96-4B16-BFD6-DE82FD802519}" dt="2022-02-23T17:35:33.140" v="716" actId="20577"/>
          <ac:spMkLst>
            <pc:docMk/>
            <pc:sldMk cId="616439545" sldId="310"/>
            <ac:spMk id="3" creationId="{B3613093-EE31-47E3-BB25-262698C02D08}"/>
          </ac:spMkLst>
        </pc:spChg>
      </pc:sldChg>
      <pc:sldChg chg="del">
        <pc:chgData name="Steve Shellhammer" userId="0e71f22d-ee3e-49c0-82ff-dbc290af8082" providerId="ADAL" clId="{845C988C-AB96-4B16-BFD6-DE82FD802519}" dt="2022-02-23T17:26:57.299" v="341" actId="47"/>
        <pc:sldMkLst>
          <pc:docMk/>
          <pc:sldMk cId="511721443" sldId="311"/>
        </pc:sldMkLst>
      </pc:sldChg>
      <pc:sldMasterChg chg="modSp mod">
        <pc:chgData name="Steve Shellhammer" userId="0e71f22d-ee3e-49c0-82ff-dbc290af8082" providerId="ADAL" clId="{845C988C-AB96-4B16-BFD6-DE82FD802519}" dt="2022-02-24T17:58:02.428" v="737" actId="20577"/>
        <pc:sldMasterMkLst>
          <pc:docMk/>
          <pc:sldMasterMk cId="0" sldId="2147483648"/>
        </pc:sldMasterMkLst>
        <pc:spChg chg="mod">
          <ac:chgData name="Steve Shellhammer" userId="0e71f22d-ee3e-49c0-82ff-dbc290af8082" providerId="ADAL" clId="{845C988C-AB96-4B16-BFD6-DE82FD802519}" dt="2022-02-24T17:58:02.428" v="737" actId="20577"/>
          <ac:spMkLst>
            <pc:docMk/>
            <pc:sldMasterMk cId="0" sldId="2147483648"/>
            <ac:spMk id="10" creationId="{00000000-0000-0000-0000-000000000000}"/>
          </ac:spMkLst>
        </pc:spChg>
      </pc:sldMasterChg>
    </pc:docChg>
  </pc:docChgLst>
  <pc:docChgLst>
    <pc:chgData name="Steve Shellhammer" userId="0e71f22d-ee3e-49c0-82ff-dbc290af8082" providerId="ADAL" clId="{F85EE3F7-2439-4BC4-89A3-E414E06055A9}"/>
    <pc:docChg chg="custSel addSld delSld modSld modMainMaster">
      <pc:chgData name="Steve Shellhammer" userId="0e71f22d-ee3e-49c0-82ff-dbc290af8082" providerId="ADAL" clId="{F85EE3F7-2439-4BC4-89A3-E414E06055A9}" dt="2020-06-29T18:51:21.274" v="1522" actId="1037"/>
      <pc:docMkLst>
        <pc:docMk/>
      </pc:docMkLst>
      <pc:sldChg chg="modSp mod">
        <pc:chgData name="Steve Shellhammer" userId="0e71f22d-ee3e-49c0-82ff-dbc290af8082" providerId="ADAL" clId="{F85EE3F7-2439-4BC4-89A3-E414E06055A9}" dt="2020-06-29T18:08:23.364" v="23" actId="20577"/>
        <pc:sldMkLst>
          <pc:docMk/>
          <pc:sldMk cId="0" sldId="256"/>
        </pc:sldMkLst>
        <pc:spChg chg="mod">
          <ac:chgData name="Steve Shellhammer" userId="0e71f22d-ee3e-49c0-82ff-dbc290af8082" providerId="ADAL" clId="{F85EE3F7-2439-4BC4-89A3-E414E06055A9}" dt="2020-06-29T18:08:16.469" v="17" actId="20577"/>
          <ac:spMkLst>
            <pc:docMk/>
            <pc:sldMk cId="0" sldId="256"/>
            <ac:spMk id="3073" creationId="{00000000-0000-0000-0000-000000000000}"/>
          </ac:spMkLst>
        </pc:spChg>
        <pc:spChg chg="mod">
          <ac:chgData name="Steve Shellhammer" userId="0e71f22d-ee3e-49c0-82ff-dbc290af8082" providerId="ADAL" clId="{F85EE3F7-2439-4BC4-89A3-E414E06055A9}" dt="2020-06-29T18:08:23.364" v="23" actId="20577"/>
          <ac:spMkLst>
            <pc:docMk/>
            <pc:sldMk cId="0" sldId="256"/>
            <ac:spMk id="3074" creationId="{00000000-0000-0000-0000-000000000000}"/>
          </ac:spMkLst>
        </pc:spChg>
      </pc:sldChg>
      <pc:sldChg chg="addSp delSp modSp mod">
        <pc:chgData name="Steve Shellhammer" userId="0e71f22d-ee3e-49c0-82ff-dbc290af8082" providerId="ADAL" clId="{F85EE3F7-2439-4BC4-89A3-E414E06055A9}" dt="2020-06-29T18:51:21.274" v="1522" actId="1037"/>
        <pc:sldMkLst>
          <pc:docMk/>
          <pc:sldMk cId="2376408962" sldId="269"/>
        </pc:sldMkLst>
        <pc:spChg chg="mod">
          <ac:chgData name="Steve Shellhammer" userId="0e71f22d-ee3e-49c0-82ff-dbc290af8082" providerId="ADAL" clId="{F85EE3F7-2439-4BC4-89A3-E414E06055A9}" dt="2020-06-29T18:48:44.691" v="1507" actId="20577"/>
          <ac:spMkLst>
            <pc:docMk/>
            <pc:sldMk cId="2376408962" sldId="269"/>
            <ac:spMk id="2" creationId="{00000000-0000-0000-0000-000000000000}"/>
          </ac:spMkLst>
        </pc:spChg>
        <pc:graphicFrameChg chg="add mod modGraphic">
          <ac:chgData name="Steve Shellhammer" userId="0e71f22d-ee3e-49c0-82ff-dbc290af8082" providerId="ADAL" clId="{F85EE3F7-2439-4BC4-89A3-E414E06055A9}" dt="2020-06-29T18:51:21.274" v="1522" actId="1037"/>
          <ac:graphicFrameMkLst>
            <pc:docMk/>
            <pc:sldMk cId="2376408962" sldId="269"/>
            <ac:graphicFrameMk id="7" creationId="{EF74B5E1-3B19-4267-AB7F-4ADAA16B9F9C}"/>
          </ac:graphicFrameMkLst>
        </pc:graphicFrameChg>
        <pc:picChg chg="del">
          <ac:chgData name="Steve Shellhammer" userId="0e71f22d-ee3e-49c0-82ff-dbc290af8082" providerId="ADAL" clId="{F85EE3F7-2439-4BC4-89A3-E414E06055A9}" dt="2020-06-29T18:09:53.278" v="30" actId="478"/>
          <ac:picMkLst>
            <pc:docMk/>
            <pc:sldMk cId="2376408962" sldId="269"/>
            <ac:picMk id="3" creationId="{28BDE966-DBE1-43A4-AC00-C907FEAB240A}"/>
          </ac:picMkLst>
        </pc:picChg>
      </pc:sldChg>
      <pc:sldChg chg="addSp modSp mod">
        <pc:chgData name="Steve Shellhammer" userId="0e71f22d-ee3e-49c0-82ff-dbc290af8082" providerId="ADAL" clId="{F85EE3F7-2439-4BC4-89A3-E414E06055A9}" dt="2020-06-29T18:42:11.506" v="1189" actId="20577"/>
        <pc:sldMkLst>
          <pc:docMk/>
          <pc:sldMk cId="1628697714" sldId="280"/>
        </pc:sldMkLst>
        <pc:spChg chg="mod">
          <ac:chgData name="Steve Shellhammer" userId="0e71f22d-ee3e-49c0-82ff-dbc290af8082" providerId="ADAL" clId="{F85EE3F7-2439-4BC4-89A3-E414E06055A9}" dt="2020-06-29T18:37:04.973" v="671" actId="20577"/>
          <ac:spMkLst>
            <pc:docMk/>
            <pc:sldMk cId="1628697714" sldId="280"/>
            <ac:spMk id="3" creationId="{77D41C8B-B134-4FD3-BDEE-B93E12984B67}"/>
          </ac:spMkLst>
        </pc:spChg>
        <pc:spChg chg="add mod">
          <ac:chgData name="Steve Shellhammer" userId="0e71f22d-ee3e-49c0-82ff-dbc290af8082" providerId="ADAL" clId="{F85EE3F7-2439-4BC4-89A3-E414E06055A9}" dt="2020-06-29T18:42:11.506" v="1189" actId="20577"/>
          <ac:spMkLst>
            <pc:docMk/>
            <pc:sldMk cId="1628697714" sldId="280"/>
            <ac:spMk id="7" creationId="{FA9FA587-76F3-4A19-8BEA-BCE7504F825F}"/>
          </ac:spMkLst>
        </pc:spChg>
      </pc:sldChg>
      <pc:sldChg chg="modSp mod">
        <pc:chgData name="Steve Shellhammer" userId="0e71f22d-ee3e-49c0-82ff-dbc290af8082" providerId="ADAL" clId="{F85EE3F7-2439-4BC4-89A3-E414E06055A9}" dt="2020-06-29T18:51:01.466" v="1513" actId="14100"/>
        <pc:sldMkLst>
          <pc:docMk/>
          <pc:sldMk cId="1254697515" sldId="283"/>
        </pc:sldMkLst>
        <pc:spChg chg="mod">
          <ac:chgData name="Steve Shellhammer" userId="0e71f22d-ee3e-49c0-82ff-dbc290af8082" providerId="ADAL" clId="{F85EE3F7-2439-4BC4-89A3-E414E06055A9}" dt="2020-06-29T18:45:04.020" v="1424" actId="14100"/>
          <ac:spMkLst>
            <pc:docMk/>
            <pc:sldMk cId="1254697515" sldId="283"/>
            <ac:spMk id="2" creationId="{699EB5AA-7C1E-43F4-941D-621B834F1BEC}"/>
          </ac:spMkLst>
        </pc:spChg>
        <pc:spChg chg="mod">
          <ac:chgData name="Steve Shellhammer" userId="0e71f22d-ee3e-49c0-82ff-dbc290af8082" providerId="ADAL" clId="{F85EE3F7-2439-4BC4-89A3-E414E06055A9}" dt="2020-06-29T18:51:01.466" v="1513" actId="14100"/>
          <ac:spMkLst>
            <pc:docMk/>
            <pc:sldMk cId="1254697515" sldId="283"/>
            <ac:spMk id="3" creationId="{8E638090-E680-4193-9BF0-7AEB81DB0B05}"/>
          </ac:spMkLst>
        </pc:spChg>
      </pc:sldChg>
      <pc:sldChg chg="del">
        <pc:chgData name="Steve Shellhammer" userId="0e71f22d-ee3e-49c0-82ff-dbc290af8082" providerId="ADAL" clId="{F85EE3F7-2439-4BC4-89A3-E414E06055A9}" dt="2020-06-29T18:45:35.778" v="1454" actId="47"/>
        <pc:sldMkLst>
          <pc:docMk/>
          <pc:sldMk cId="94381728" sldId="284"/>
        </pc:sldMkLst>
      </pc:sldChg>
      <pc:sldChg chg="del">
        <pc:chgData name="Steve Shellhammer" userId="0e71f22d-ee3e-49c0-82ff-dbc290af8082" providerId="ADAL" clId="{F85EE3F7-2439-4BC4-89A3-E414E06055A9}" dt="2020-06-29T18:42:37.064" v="1190" actId="47"/>
        <pc:sldMkLst>
          <pc:docMk/>
          <pc:sldMk cId="736363517" sldId="285"/>
        </pc:sldMkLst>
      </pc:sldChg>
      <pc:sldChg chg="del">
        <pc:chgData name="Steve Shellhammer" userId="0e71f22d-ee3e-49c0-82ff-dbc290af8082" providerId="ADAL" clId="{F85EE3F7-2439-4BC4-89A3-E414E06055A9}" dt="2020-06-29T18:45:35.778" v="1454" actId="47"/>
        <pc:sldMkLst>
          <pc:docMk/>
          <pc:sldMk cId="3122871031" sldId="286"/>
        </pc:sldMkLst>
      </pc:sldChg>
      <pc:sldChg chg="modSp mod">
        <pc:chgData name="Steve Shellhammer" userId="0e71f22d-ee3e-49c0-82ff-dbc290af8082" providerId="ADAL" clId="{F85EE3F7-2439-4BC4-89A3-E414E06055A9}" dt="2020-06-29T18:35:56.015" v="612" actId="20577"/>
        <pc:sldMkLst>
          <pc:docMk/>
          <pc:sldMk cId="2802600461" sldId="287"/>
        </pc:sldMkLst>
        <pc:spChg chg="mod">
          <ac:chgData name="Steve Shellhammer" userId="0e71f22d-ee3e-49c0-82ff-dbc290af8082" providerId="ADAL" clId="{F85EE3F7-2439-4BC4-89A3-E414E06055A9}" dt="2020-06-29T18:32:45.764" v="340" actId="20577"/>
          <ac:spMkLst>
            <pc:docMk/>
            <pc:sldMk cId="2802600461" sldId="287"/>
            <ac:spMk id="2" creationId="{582364B6-1741-4C68-B035-0E64D98B2225}"/>
          </ac:spMkLst>
        </pc:spChg>
        <pc:spChg chg="mod">
          <ac:chgData name="Steve Shellhammer" userId="0e71f22d-ee3e-49c0-82ff-dbc290af8082" providerId="ADAL" clId="{F85EE3F7-2439-4BC4-89A3-E414E06055A9}" dt="2020-06-29T18:35:56.015" v="612" actId="20577"/>
          <ac:spMkLst>
            <pc:docMk/>
            <pc:sldMk cId="2802600461" sldId="287"/>
            <ac:spMk id="3" creationId="{00F6EE0A-EFE5-46FE-94B3-3BC3E2989A6E}"/>
          </ac:spMkLst>
        </pc:spChg>
      </pc:sldChg>
      <pc:sldChg chg="modSp new mod">
        <pc:chgData name="Steve Shellhammer" userId="0e71f22d-ee3e-49c0-82ff-dbc290af8082" providerId="ADAL" clId="{F85EE3F7-2439-4BC4-89A3-E414E06055A9}" dt="2020-06-29T18:37:39.431" v="672" actId="1076"/>
        <pc:sldMkLst>
          <pc:docMk/>
          <pc:sldMk cId="1257753769" sldId="288"/>
        </pc:sldMkLst>
        <pc:spChg chg="mod">
          <ac:chgData name="Steve Shellhammer" userId="0e71f22d-ee3e-49c0-82ff-dbc290af8082" providerId="ADAL" clId="{F85EE3F7-2439-4BC4-89A3-E414E06055A9}" dt="2020-06-29T18:13:36.574" v="119" actId="404"/>
          <ac:spMkLst>
            <pc:docMk/>
            <pc:sldMk cId="1257753769" sldId="288"/>
            <ac:spMk id="2" creationId="{EEF5A738-0FE2-4729-8DF3-55FC31D0A541}"/>
          </ac:spMkLst>
        </pc:spChg>
        <pc:spChg chg="mod">
          <ac:chgData name="Steve Shellhammer" userId="0e71f22d-ee3e-49c0-82ff-dbc290af8082" providerId="ADAL" clId="{F85EE3F7-2439-4BC4-89A3-E414E06055A9}" dt="2020-06-29T18:37:39.431" v="672" actId="1076"/>
          <ac:spMkLst>
            <pc:docMk/>
            <pc:sldMk cId="1257753769" sldId="288"/>
            <ac:spMk id="3" creationId="{81A84675-7923-477B-9098-9CD707BD5B89}"/>
          </ac:spMkLst>
        </pc:spChg>
      </pc:sldChg>
      <pc:sldChg chg="modSp new mod">
        <pc:chgData name="Steve Shellhammer" userId="0e71f22d-ee3e-49c0-82ff-dbc290af8082" providerId="ADAL" clId="{F85EE3F7-2439-4BC4-89A3-E414E06055A9}" dt="2020-06-29T18:15:48.444" v="233" actId="20577"/>
        <pc:sldMkLst>
          <pc:docMk/>
          <pc:sldMk cId="318191217" sldId="289"/>
        </pc:sldMkLst>
        <pc:spChg chg="mod">
          <ac:chgData name="Steve Shellhammer" userId="0e71f22d-ee3e-49c0-82ff-dbc290af8082" providerId="ADAL" clId="{F85EE3F7-2439-4BC4-89A3-E414E06055A9}" dt="2020-06-29T18:15:35.037" v="225" actId="14100"/>
          <ac:spMkLst>
            <pc:docMk/>
            <pc:sldMk cId="318191217" sldId="289"/>
            <ac:spMk id="2" creationId="{35D31D52-5CA7-4907-9E6E-30BB28ED7741}"/>
          </ac:spMkLst>
        </pc:spChg>
        <pc:spChg chg="mod">
          <ac:chgData name="Steve Shellhammer" userId="0e71f22d-ee3e-49c0-82ff-dbc290af8082" providerId="ADAL" clId="{F85EE3F7-2439-4BC4-89A3-E414E06055A9}" dt="2020-06-29T18:15:48.444" v="233" actId="20577"/>
          <ac:spMkLst>
            <pc:docMk/>
            <pc:sldMk cId="318191217" sldId="289"/>
            <ac:spMk id="3" creationId="{91DD8CD2-7BF4-4BBC-82A1-6FA7053EB892}"/>
          </ac:spMkLst>
        </pc:spChg>
      </pc:sldChg>
      <pc:sldChg chg="modSp new mod">
        <pc:chgData name="Steve Shellhammer" userId="0e71f22d-ee3e-49c0-82ff-dbc290af8082" providerId="ADAL" clId="{F85EE3F7-2439-4BC4-89A3-E414E06055A9}" dt="2020-06-29T18:19:23.580" v="327" actId="6549"/>
        <pc:sldMkLst>
          <pc:docMk/>
          <pc:sldMk cId="2439599667" sldId="290"/>
        </pc:sldMkLst>
        <pc:spChg chg="mod">
          <ac:chgData name="Steve Shellhammer" userId="0e71f22d-ee3e-49c0-82ff-dbc290af8082" providerId="ADAL" clId="{F85EE3F7-2439-4BC4-89A3-E414E06055A9}" dt="2020-06-29T18:17:52.544" v="318" actId="14100"/>
          <ac:spMkLst>
            <pc:docMk/>
            <pc:sldMk cId="2439599667" sldId="290"/>
            <ac:spMk id="2" creationId="{E80FAD85-F7AD-4C48-A97B-7C38F2305BF8}"/>
          </ac:spMkLst>
        </pc:spChg>
        <pc:spChg chg="mod">
          <ac:chgData name="Steve Shellhammer" userId="0e71f22d-ee3e-49c0-82ff-dbc290af8082" providerId="ADAL" clId="{F85EE3F7-2439-4BC4-89A3-E414E06055A9}" dt="2020-06-29T18:19:23.580" v="327" actId="6549"/>
          <ac:spMkLst>
            <pc:docMk/>
            <pc:sldMk cId="2439599667" sldId="290"/>
            <ac:spMk id="3" creationId="{2118FBEB-869B-429D-9D5A-975287234DBD}"/>
          </ac:spMkLst>
        </pc:spChg>
      </pc:sldChg>
      <pc:sldChg chg="modSp new mod">
        <pc:chgData name="Steve Shellhammer" userId="0e71f22d-ee3e-49c0-82ff-dbc290af8082" providerId="ADAL" clId="{F85EE3F7-2439-4BC4-89A3-E414E06055A9}" dt="2020-06-29T18:50:28.701" v="1512" actId="6549"/>
        <pc:sldMkLst>
          <pc:docMk/>
          <pc:sldMk cId="464714103" sldId="291"/>
        </pc:sldMkLst>
        <pc:spChg chg="mod">
          <ac:chgData name="Steve Shellhammer" userId="0e71f22d-ee3e-49c0-82ff-dbc290af8082" providerId="ADAL" clId="{F85EE3F7-2439-4BC4-89A3-E414E06055A9}" dt="2020-06-29T18:38:24.045" v="692" actId="404"/>
          <ac:spMkLst>
            <pc:docMk/>
            <pc:sldMk cId="464714103" sldId="291"/>
            <ac:spMk id="2" creationId="{121C64FC-D3BD-4084-A7F4-41CBD1B1B7F9}"/>
          </ac:spMkLst>
        </pc:spChg>
        <pc:spChg chg="mod">
          <ac:chgData name="Steve Shellhammer" userId="0e71f22d-ee3e-49c0-82ff-dbc290af8082" providerId="ADAL" clId="{F85EE3F7-2439-4BC4-89A3-E414E06055A9}" dt="2020-06-29T18:50:28.701" v="1512" actId="6549"/>
          <ac:spMkLst>
            <pc:docMk/>
            <pc:sldMk cId="464714103" sldId="291"/>
            <ac:spMk id="3" creationId="{5FAF55C0-8AEA-453F-BC9C-2F8950711BC4}"/>
          </ac:spMkLst>
        </pc:spChg>
      </pc:sldChg>
      <pc:sldMasterChg chg="modSp mod">
        <pc:chgData name="Steve Shellhammer" userId="0e71f22d-ee3e-49c0-82ff-dbc290af8082" providerId="ADAL" clId="{F85EE3F7-2439-4BC4-89A3-E414E06055A9}" dt="2020-06-29T18:49:58.567" v="1511" actId="20577"/>
        <pc:sldMasterMkLst>
          <pc:docMk/>
          <pc:sldMasterMk cId="0" sldId="2147483648"/>
        </pc:sldMasterMkLst>
        <pc:spChg chg="mod">
          <ac:chgData name="Steve Shellhammer" userId="0e71f22d-ee3e-49c0-82ff-dbc290af8082" providerId="ADAL" clId="{F85EE3F7-2439-4BC4-89A3-E414E06055A9}" dt="2020-06-29T18:49:58.567" v="1511" actId="20577"/>
          <ac:spMkLst>
            <pc:docMk/>
            <pc:sldMasterMk cId="0" sldId="2147483648"/>
            <ac:spMk id="10" creationId="{00000000-0000-0000-0000-000000000000}"/>
          </ac:spMkLst>
        </pc:spChg>
      </pc:sldMasterChg>
    </pc:docChg>
  </pc:docChgLst>
  <pc:docChgLst>
    <pc:chgData name="Steve Shellhammer" userId="0e71f22d-ee3e-49c0-82ff-dbc290af8082" providerId="ADAL" clId="{FA9D6A54-BC9D-44F5-ACA6-A0A91A1E1CCC}"/>
    <pc:docChg chg="addSld modSld modMainMaster">
      <pc:chgData name="Steve Shellhammer" userId="0e71f22d-ee3e-49c0-82ff-dbc290af8082" providerId="ADAL" clId="{FA9D6A54-BC9D-44F5-ACA6-A0A91A1E1CCC}" dt="2022-03-05T00:46:43.061" v="59" actId="113"/>
      <pc:docMkLst>
        <pc:docMk/>
      </pc:docMkLst>
      <pc:sldChg chg="modSp mod">
        <pc:chgData name="Steve Shellhammer" userId="0e71f22d-ee3e-49c0-82ff-dbc290af8082" providerId="ADAL" clId="{FA9D6A54-BC9D-44F5-ACA6-A0A91A1E1CCC}" dt="2022-03-04T22:35:25.815" v="5" actId="20577"/>
        <pc:sldMkLst>
          <pc:docMk/>
          <pc:sldMk cId="0" sldId="256"/>
        </pc:sldMkLst>
        <pc:spChg chg="mod">
          <ac:chgData name="Steve Shellhammer" userId="0e71f22d-ee3e-49c0-82ff-dbc290af8082" providerId="ADAL" clId="{FA9D6A54-BC9D-44F5-ACA6-A0A91A1E1CCC}" dt="2022-03-04T22:35:25.815" v="5" actId="20577"/>
          <ac:spMkLst>
            <pc:docMk/>
            <pc:sldMk cId="0" sldId="256"/>
            <ac:spMk id="3074" creationId="{00000000-0000-0000-0000-000000000000}"/>
          </ac:spMkLst>
        </pc:spChg>
      </pc:sldChg>
      <pc:sldChg chg="modSp new mod">
        <pc:chgData name="Steve Shellhammer" userId="0e71f22d-ee3e-49c0-82ff-dbc290af8082" providerId="ADAL" clId="{FA9D6A54-BC9D-44F5-ACA6-A0A91A1E1CCC}" dt="2022-03-05T00:46:43.061" v="59" actId="113"/>
        <pc:sldMkLst>
          <pc:docMk/>
          <pc:sldMk cId="562364498" sldId="311"/>
        </pc:sldMkLst>
        <pc:spChg chg="mod">
          <ac:chgData name="Steve Shellhammer" userId="0e71f22d-ee3e-49c0-82ff-dbc290af8082" providerId="ADAL" clId="{FA9D6A54-BC9D-44F5-ACA6-A0A91A1E1CCC}" dt="2022-03-05T00:46:30.316" v="57" actId="6549"/>
          <ac:spMkLst>
            <pc:docMk/>
            <pc:sldMk cId="562364498" sldId="311"/>
            <ac:spMk id="2" creationId="{3C4DC7AD-971D-4FEA-BDDB-4760DCCAE3D0}"/>
          </ac:spMkLst>
        </pc:spChg>
        <pc:spChg chg="mod">
          <ac:chgData name="Steve Shellhammer" userId="0e71f22d-ee3e-49c0-82ff-dbc290af8082" providerId="ADAL" clId="{FA9D6A54-BC9D-44F5-ACA6-A0A91A1E1CCC}" dt="2022-03-05T00:46:43.061" v="59" actId="113"/>
          <ac:spMkLst>
            <pc:docMk/>
            <pc:sldMk cId="562364498" sldId="311"/>
            <ac:spMk id="3" creationId="{39E660B8-A1D6-43E6-9838-85E7597CC66C}"/>
          </ac:spMkLst>
        </pc:spChg>
      </pc:sldChg>
      <pc:sldMasterChg chg="modSp mod">
        <pc:chgData name="Steve Shellhammer" userId="0e71f22d-ee3e-49c0-82ff-dbc290af8082" providerId="ADAL" clId="{FA9D6A54-BC9D-44F5-ACA6-A0A91A1E1CCC}" dt="2022-03-04T22:35:16.535" v="1" actId="20577"/>
        <pc:sldMasterMkLst>
          <pc:docMk/>
          <pc:sldMasterMk cId="0" sldId="2147483648"/>
        </pc:sldMasterMkLst>
        <pc:spChg chg="mod">
          <ac:chgData name="Steve Shellhammer" userId="0e71f22d-ee3e-49c0-82ff-dbc290af8082" providerId="ADAL" clId="{FA9D6A54-BC9D-44F5-ACA6-A0A91A1E1CCC}" dt="2022-03-04T22:35:16.535" v="1" actId="20577"/>
          <ac:spMkLst>
            <pc:docMk/>
            <pc:sldMasterMk cId="0" sldId="2147483648"/>
            <ac:spMk id="10" creationId="{00000000-0000-0000-0000-000000000000}"/>
          </ac:spMkLst>
        </pc:spChg>
      </pc:sldMasterChg>
    </pc:docChg>
  </pc:docChgLst>
  <pc:docChgLst>
    <pc:chgData name="Steve Shellhammer" userId="0e71f22d-ee3e-49c0-82ff-dbc290af8082" providerId="ADAL" clId="{974E6AE1-AEAC-471D-A3E0-2C2C6EC35958}"/>
    <pc:docChg chg="custSel modSld modMainMaster">
      <pc:chgData name="Steve Shellhammer" userId="0e71f22d-ee3e-49c0-82ff-dbc290af8082" providerId="ADAL" clId="{974E6AE1-AEAC-471D-A3E0-2C2C6EC35958}" dt="2022-05-04T15:15:24.121" v="170" actId="14100"/>
      <pc:docMkLst>
        <pc:docMk/>
      </pc:docMkLst>
      <pc:sldChg chg="modSp mod">
        <pc:chgData name="Steve Shellhammer" userId="0e71f22d-ee3e-49c0-82ff-dbc290af8082" providerId="ADAL" clId="{974E6AE1-AEAC-471D-A3E0-2C2C6EC35958}" dt="2022-05-04T15:07:08.837" v="1" actId="20577"/>
        <pc:sldMkLst>
          <pc:docMk/>
          <pc:sldMk cId="0" sldId="256"/>
        </pc:sldMkLst>
        <pc:spChg chg="mod">
          <ac:chgData name="Steve Shellhammer" userId="0e71f22d-ee3e-49c0-82ff-dbc290af8082" providerId="ADAL" clId="{974E6AE1-AEAC-471D-A3E0-2C2C6EC35958}" dt="2022-05-04T15:07:08.837" v="1" actId="20577"/>
          <ac:spMkLst>
            <pc:docMk/>
            <pc:sldMk cId="0" sldId="256"/>
            <ac:spMk id="3074" creationId="{00000000-0000-0000-0000-000000000000}"/>
          </ac:spMkLst>
        </pc:spChg>
      </pc:sldChg>
      <pc:sldChg chg="modSp mod">
        <pc:chgData name="Steve Shellhammer" userId="0e71f22d-ee3e-49c0-82ff-dbc290af8082" providerId="ADAL" clId="{974E6AE1-AEAC-471D-A3E0-2C2C6EC35958}" dt="2022-05-04T15:15:24.121" v="170" actId="14100"/>
        <pc:sldMkLst>
          <pc:docMk/>
          <pc:sldMk cId="2073173423" sldId="298"/>
        </pc:sldMkLst>
        <pc:spChg chg="mod">
          <ac:chgData name="Steve Shellhammer" userId="0e71f22d-ee3e-49c0-82ff-dbc290af8082" providerId="ADAL" clId="{974E6AE1-AEAC-471D-A3E0-2C2C6EC35958}" dt="2022-05-04T15:10:02.538" v="56" actId="14100"/>
          <ac:spMkLst>
            <pc:docMk/>
            <pc:sldMk cId="2073173423" sldId="298"/>
            <ac:spMk id="2" creationId="{6BDE5E84-55F9-4669-95B1-3F9646890394}"/>
          </ac:spMkLst>
        </pc:spChg>
        <pc:spChg chg="mod">
          <ac:chgData name="Steve Shellhammer" userId="0e71f22d-ee3e-49c0-82ff-dbc290af8082" providerId="ADAL" clId="{974E6AE1-AEAC-471D-A3E0-2C2C6EC35958}" dt="2022-05-04T15:15:24.121" v="170" actId="14100"/>
          <ac:spMkLst>
            <pc:docMk/>
            <pc:sldMk cId="2073173423" sldId="298"/>
            <ac:spMk id="3" creationId="{0879F695-B16A-4FC9-BD55-E2608AFB30AD}"/>
          </ac:spMkLst>
        </pc:spChg>
      </pc:sldChg>
      <pc:sldMasterChg chg="modSp mod">
        <pc:chgData name="Steve Shellhammer" userId="0e71f22d-ee3e-49c0-82ff-dbc290af8082" providerId="ADAL" clId="{974E6AE1-AEAC-471D-A3E0-2C2C6EC35958}" dt="2022-05-04T15:07:21.172" v="3" actId="20577"/>
        <pc:sldMasterMkLst>
          <pc:docMk/>
          <pc:sldMasterMk cId="0" sldId="2147483648"/>
        </pc:sldMasterMkLst>
        <pc:spChg chg="mod">
          <ac:chgData name="Steve Shellhammer" userId="0e71f22d-ee3e-49c0-82ff-dbc290af8082" providerId="ADAL" clId="{974E6AE1-AEAC-471D-A3E0-2C2C6EC35958}" dt="2022-05-04T15:07:21.172" v="3" actId="20577"/>
          <ac:spMkLst>
            <pc:docMk/>
            <pc:sldMasterMk cId="0" sldId="2147483648"/>
            <ac:spMk id="10" creationId="{00000000-0000-0000-0000-000000000000}"/>
          </ac:spMkLst>
        </pc:spChg>
      </pc:sldMasterChg>
    </pc:docChg>
  </pc:docChgLst>
  <pc:docChgLst>
    <pc:chgData name="Steve Shellhammer" userId="0e71f22d-ee3e-49c0-82ff-dbc290af8082" providerId="ADAL" clId="{EDD281D5-42D1-494B-A774-04CF38B39A37}"/>
    <pc:docChg chg="undo custSel modSld modMainMaster">
      <pc:chgData name="Steve Shellhammer" userId="0e71f22d-ee3e-49c0-82ff-dbc290af8082" providerId="ADAL" clId="{EDD281D5-42D1-494B-A774-04CF38B39A37}" dt="2020-01-13T00:53:28.065" v="238" actId="14100"/>
      <pc:docMkLst>
        <pc:docMk/>
      </pc:docMkLst>
      <pc:sldChg chg="modSp">
        <pc:chgData name="Steve Shellhammer" userId="0e71f22d-ee3e-49c0-82ff-dbc290af8082" providerId="ADAL" clId="{EDD281D5-42D1-494B-A774-04CF38B39A37}" dt="2020-01-13T00:50:15.865" v="6" actId="20577"/>
        <pc:sldMkLst>
          <pc:docMk/>
          <pc:sldMk cId="0" sldId="256"/>
        </pc:sldMkLst>
        <pc:spChg chg="mod">
          <ac:chgData name="Steve Shellhammer" userId="0e71f22d-ee3e-49c0-82ff-dbc290af8082" providerId="ADAL" clId="{EDD281D5-42D1-494B-A774-04CF38B39A37}" dt="2020-01-13T00:50:10.977" v="2" actId="14100"/>
          <ac:spMkLst>
            <pc:docMk/>
            <pc:sldMk cId="0" sldId="256"/>
            <ac:spMk id="3073" creationId="{00000000-0000-0000-0000-000000000000}"/>
          </ac:spMkLst>
        </pc:spChg>
        <pc:spChg chg="mod">
          <ac:chgData name="Steve Shellhammer" userId="0e71f22d-ee3e-49c0-82ff-dbc290af8082" providerId="ADAL" clId="{EDD281D5-42D1-494B-A774-04CF38B39A37}" dt="2020-01-13T00:50:15.865" v="6" actId="20577"/>
          <ac:spMkLst>
            <pc:docMk/>
            <pc:sldMk cId="0" sldId="256"/>
            <ac:spMk id="3074" creationId="{00000000-0000-0000-0000-000000000000}"/>
          </ac:spMkLst>
        </pc:spChg>
      </pc:sldChg>
      <pc:sldChg chg="modSp">
        <pc:chgData name="Steve Shellhammer" userId="0e71f22d-ee3e-49c0-82ff-dbc290af8082" providerId="ADAL" clId="{EDD281D5-42D1-494B-A774-04CF38B39A37}" dt="2020-01-13T00:53:28.065" v="238" actId="14100"/>
        <pc:sldMkLst>
          <pc:docMk/>
          <pc:sldMk cId="3122871031" sldId="286"/>
        </pc:sldMkLst>
        <pc:spChg chg="mod">
          <ac:chgData name="Steve Shellhammer" userId="0e71f22d-ee3e-49c0-82ff-dbc290af8082" providerId="ADAL" clId="{EDD281D5-42D1-494B-A774-04CF38B39A37}" dt="2020-01-13T00:53:28.065" v="238" actId="14100"/>
          <ac:spMkLst>
            <pc:docMk/>
            <pc:sldMk cId="3122871031" sldId="286"/>
            <ac:spMk id="2" creationId="{B75FC05F-CB98-4253-922E-72C9FD7B87B2}"/>
          </ac:spMkLst>
        </pc:spChg>
        <pc:spChg chg="mod">
          <ac:chgData name="Steve Shellhammer" userId="0e71f22d-ee3e-49c0-82ff-dbc290af8082" providerId="ADAL" clId="{EDD281D5-42D1-494B-A774-04CF38B39A37}" dt="2020-01-13T00:53:18.277" v="237" actId="14100"/>
          <ac:spMkLst>
            <pc:docMk/>
            <pc:sldMk cId="3122871031" sldId="286"/>
            <ac:spMk id="3" creationId="{7B432C69-AA6B-4845-97D2-8F02997DFB60}"/>
          </ac:spMkLst>
        </pc:spChg>
      </pc:sldChg>
      <pc:sldMasterChg chg="modSp">
        <pc:chgData name="Steve Shellhammer" userId="0e71f22d-ee3e-49c0-82ff-dbc290af8082" providerId="ADAL" clId="{EDD281D5-42D1-494B-A774-04CF38B39A37}" dt="2020-01-13T00:50:29.610" v="8" actId="20577"/>
        <pc:sldMasterMkLst>
          <pc:docMk/>
          <pc:sldMasterMk cId="0" sldId="2147483648"/>
        </pc:sldMasterMkLst>
        <pc:spChg chg="mod">
          <ac:chgData name="Steve Shellhammer" userId="0e71f22d-ee3e-49c0-82ff-dbc290af8082" providerId="ADAL" clId="{EDD281D5-42D1-494B-A774-04CF38B39A37}" dt="2020-01-13T00:50:29.610" v="8" actId="20577"/>
          <ac:spMkLst>
            <pc:docMk/>
            <pc:sldMasterMk cId="0" sldId="2147483648"/>
            <ac:spMk id="10" creationId="{00000000-0000-0000-0000-000000000000}"/>
          </ac:spMkLst>
        </pc:spChg>
      </pc:sldMasterChg>
    </pc:docChg>
  </pc:docChgLst>
  <pc:docChgLst>
    <pc:chgData name="Steve Shellhammer" userId="0e71f22d-ee3e-49c0-82ff-dbc290af8082" providerId="ADAL" clId="{C094DC32-8971-4363-9CBE-4E4717819322}"/>
    <pc:docChg chg="undo custSel addSld modSld modMainMaster">
      <pc:chgData name="Steve Shellhammer" userId="0e71f22d-ee3e-49c0-82ff-dbc290af8082" providerId="ADAL" clId="{C094DC32-8971-4363-9CBE-4E4717819322}" dt="2020-10-30T18:14:59.482" v="766" actId="20577"/>
      <pc:docMkLst>
        <pc:docMk/>
      </pc:docMkLst>
      <pc:sldChg chg="modSp mod">
        <pc:chgData name="Steve Shellhammer" userId="0e71f22d-ee3e-49c0-82ff-dbc290af8082" providerId="ADAL" clId="{C094DC32-8971-4363-9CBE-4E4717819322}" dt="2020-10-30T17:33:54.337" v="3" actId="20577"/>
        <pc:sldMkLst>
          <pc:docMk/>
          <pc:sldMk cId="0" sldId="256"/>
        </pc:sldMkLst>
        <pc:spChg chg="mod">
          <ac:chgData name="Steve Shellhammer" userId="0e71f22d-ee3e-49c0-82ff-dbc290af8082" providerId="ADAL" clId="{C094DC32-8971-4363-9CBE-4E4717819322}" dt="2020-10-30T17:33:54.337" v="3" actId="20577"/>
          <ac:spMkLst>
            <pc:docMk/>
            <pc:sldMk cId="0" sldId="256"/>
            <ac:spMk id="3074" creationId="{00000000-0000-0000-0000-000000000000}"/>
          </ac:spMkLst>
        </pc:spChg>
      </pc:sldChg>
      <pc:sldChg chg="modSp mod">
        <pc:chgData name="Steve Shellhammer" userId="0e71f22d-ee3e-49c0-82ff-dbc290af8082" providerId="ADAL" clId="{C094DC32-8971-4363-9CBE-4E4717819322}" dt="2020-10-30T18:14:59.482" v="766" actId="20577"/>
        <pc:sldMkLst>
          <pc:docMk/>
          <pc:sldMk cId="1254697515" sldId="283"/>
        </pc:sldMkLst>
        <pc:spChg chg="mod">
          <ac:chgData name="Steve Shellhammer" userId="0e71f22d-ee3e-49c0-82ff-dbc290af8082" providerId="ADAL" clId="{C094DC32-8971-4363-9CBE-4E4717819322}" dt="2020-10-30T17:52:21.327" v="637" actId="404"/>
          <ac:spMkLst>
            <pc:docMk/>
            <pc:sldMk cId="1254697515" sldId="283"/>
            <ac:spMk id="2" creationId="{699EB5AA-7C1E-43F4-941D-621B834F1BEC}"/>
          </ac:spMkLst>
        </pc:spChg>
        <pc:spChg chg="mod">
          <ac:chgData name="Steve Shellhammer" userId="0e71f22d-ee3e-49c0-82ff-dbc290af8082" providerId="ADAL" clId="{C094DC32-8971-4363-9CBE-4E4717819322}" dt="2020-10-30T18:14:59.482" v="766" actId="20577"/>
          <ac:spMkLst>
            <pc:docMk/>
            <pc:sldMk cId="1254697515" sldId="283"/>
            <ac:spMk id="3" creationId="{8E638090-E680-4193-9BF0-7AEB81DB0B05}"/>
          </ac:spMkLst>
        </pc:spChg>
      </pc:sldChg>
      <pc:sldChg chg="modSp mod">
        <pc:chgData name="Steve Shellhammer" userId="0e71f22d-ee3e-49c0-82ff-dbc290af8082" providerId="ADAL" clId="{C094DC32-8971-4363-9CBE-4E4717819322}" dt="2020-10-30T17:53:06.598" v="638" actId="14100"/>
        <pc:sldMkLst>
          <pc:docMk/>
          <pc:sldMk cId="2439599667" sldId="290"/>
        </pc:sldMkLst>
        <pc:spChg chg="mod">
          <ac:chgData name="Steve Shellhammer" userId="0e71f22d-ee3e-49c0-82ff-dbc290af8082" providerId="ADAL" clId="{C094DC32-8971-4363-9CBE-4E4717819322}" dt="2020-10-30T17:53:06.598" v="638" actId="14100"/>
          <ac:spMkLst>
            <pc:docMk/>
            <pc:sldMk cId="2439599667" sldId="290"/>
            <ac:spMk id="3" creationId="{2118FBEB-869B-429D-9D5A-975287234DBD}"/>
          </ac:spMkLst>
        </pc:spChg>
      </pc:sldChg>
      <pc:sldChg chg="modSp mod">
        <pc:chgData name="Steve Shellhammer" userId="0e71f22d-ee3e-49c0-82ff-dbc290af8082" providerId="ADAL" clId="{C094DC32-8971-4363-9CBE-4E4717819322}" dt="2020-10-30T17:53:34.350" v="639" actId="14100"/>
        <pc:sldMkLst>
          <pc:docMk/>
          <pc:sldMk cId="1762822898" sldId="293"/>
        </pc:sldMkLst>
        <pc:spChg chg="mod">
          <ac:chgData name="Steve Shellhammer" userId="0e71f22d-ee3e-49c0-82ff-dbc290af8082" providerId="ADAL" clId="{C094DC32-8971-4363-9CBE-4E4717819322}" dt="2020-10-30T17:53:34.350" v="639" actId="14100"/>
          <ac:spMkLst>
            <pc:docMk/>
            <pc:sldMk cId="1762822898" sldId="293"/>
            <ac:spMk id="3" creationId="{A37BCEF0-6F11-463B-8039-DEDBBCA0781B}"/>
          </ac:spMkLst>
        </pc:spChg>
      </pc:sldChg>
      <pc:sldChg chg="modSp new mod">
        <pc:chgData name="Steve Shellhammer" userId="0e71f22d-ee3e-49c0-82ff-dbc290af8082" providerId="ADAL" clId="{C094DC32-8971-4363-9CBE-4E4717819322}" dt="2020-10-30T17:38:35.225" v="316" actId="20577"/>
        <pc:sldMkLst>
          <pc:docMk/>
          <pc:sldMk cId="4090638326" sldId="296"/>
        </pc:sldMkLst>
        <pc:spChg chg="mod">
          <ac:chgData name="Steve Shellhammer" userId="0e71f22d-ee3e-49c0-82ff-dbc290af8082" providerId="ADAL" clId="{C094DC32-8971-4363-9CBE-4E4717819322}" dt="2020-10-30T17:35:44.837" v="103" actId="14100"/>
          <ac:spMkLst>
            <pc:docMk/>
            <pc:sldMk cId="4090638326" sldId="296"/>
            <ac:spMk id="2" creationId="{27615141-828D-4897-9E49-77BF44EA5748}"/>
          </ac:spMkLst>
        </pc:spChg>
        <pc:spChg chg="mod">
          <ac:chgData name="Steve Shellhammer" userId="0e71f22d-ee3e-49c0-82ff-dbc290af8082" providerId="ADAL" clId="{C094DC32-8971-4363-9CBE-4E4717819322}" dt="2020-10-30T17:38:35.225" v="316" actId="20577"/>
          <ac:spMkLst>
            <pc:docMk/>
            <pc:sldMk cId="4090638326" sldId="296"/>
            <ac:spMk id="3" creationId="{B2871B69-C814-48EF-BA2E-7766A548A756}"/>
          </ac:spMkLst>
        </pc:spChg>
      </pc:sldChg>
      <pc:sldMasterChg chg="modSp mod">
        <pc:chgData name="Steve Shellhammer" userId="0e71f22d-ee3e-49c0-82ff-dbc290af8082" providerId="ADAL" clId="{C094DC32-8971-4363-9CBE-4E4717819322}" dt="2020-10-30T17:34:09.853" v="5" actId="20577"/>
        <pc:sldMasterMkLst>
          <pc:docMk/>
          <pc:sldMasterMk cId="0" sldId="2147483648"/>
        </pc:sldMasterMkLst>
        <pc:spChg chg="mod">
          <ac:chgData name="Steve Shellhammer" userId="0e71f22d-ee3e-49c0-82ff-dbc290af8082" providerId="ADAL" clId="{C094DC32-8971-4363-9CBE-4E4717819322}" dt="2020-10-30T17:34:09.853" v="5" actId="20577"/>
          <ac:spMkLst>
            <pc:docMk/>
            <pc:sldMasterMk cId="0" sldId="2147483648"/>
            <ac:spMk id="10" creationId="{00000000-0000-0000-0000-000000000000}"/>
          </ac:spMkLst>
        </pc:spChg>
      </pc:sldMasterChg>
    </pc:docChg>
  </pc:docChgLst>
  <pc:docChgLst>
    <pc:chgData name="Steve Shellhammer" userId="0e71f22d-ee3e-49c0-82ff-dbc290af8082" providerId="ADAL" clId="{2E250C37-D503-411B-93BC-39ED9C3C9B2F}"/>
    <pc:docChg chg="custSel addSld delSld modSld modMainMaster">
      <pc:chgData name="Steve Shellhammer" userId="0e71f22d-ee3e-49c0-82ff-dbc290af8082" providerId="ADAL" clId="{2E250C37-D503-411B-93BC-39ED9C3C9B2F}" dt="2021-07-02T22:58:43.662" v="1304" actId="1076"/>
      <pc:docMkLst>
        <pc:docMk/>
      </pc:docMkLst>
      <pc:sldChg chg="modSp mod">
        <pc:chgData name="Steve Shellhammer" userId="0e71f22d-ee3e-49c0-82ff-dbc290af8082" providerId="ADAL" clId="{2E250C37-D503-411B-93BC-39ED9C3C9B2F}" dt="2021-07-02T22:43:15.557" v="297" actId="20577"/>
        <pc:sldMkLst>
          <pc:docMk/>
          <pc:sldMk cId="0" sldId="256"/>
        </pc:sldMkLst>
        <pc:spChg chg="mod">
          <ac:chgData name="Steve Shellhammer" userId="0e71f22d-ee3e-49c0-82ff-dbc290af8082" providerId="ADAL" clId="{2E250C37-D503-411B-93BC-39ED9C3C9B2F}" dt="2021-07-02T22:43:15.557" v="297" actId="20577"/>
          <ac:spMkLst>
            <pc:docMk/>
            <pc:sldMk cId="0" sldId="256"/>
            <ac:spMk id="3073" creationId="{00000000-0000-0000-0000-000000000000}"/>
          </ac:spMkLst>
        </pc:spChg>
        <pc:spChg chg="mod">
          <ac:chgData name="Steve Shellhammer" userId="0e71f22d-ee3e-49c0-82ff-dbc290af8082" providerId="ADAL" clId="{2E250C37-D503-411B-93BC-39ED9C3C9B2F}" dt="2021-07-02T22:37:41.253" v="3" actId="20577"/>
          <ac:spMkLst>
            <pc:docMk/>
            <pc:sldMk cId="0" sldId="256"/>
            <ac:spMk id="3074" creationId="{00000000-0000-0000-0000-000000000000}"/>
          </ac:spMkLst>
        </pc:spChg>
      </pc:sldChg>
      <pc:sldChg chg="modSp mod">
        <pc:chgData name="Steve Shellhammer" userId="0e71f22d-ee3e-49c0-82ff-dbc290af8082" providerId="ADAL" clId="{2E250C37-D503-411B-93BC-39ED9C3C9B2F}" dt="2021-07-02T22:39:26.407" v="60" actId="20577"/>
        <pc:sldMkLst>
          <pc:docMk/>
          <pc:sldMk cId="3731895628" sldId="264"/>
        </pc:sldMkLst>
        <pc:spChg chg="mod">
          <ac:chgData name="Steve Shellhammer" userId="0e71f22d-ee3e-49c0-82ff-dbc290af8082" providerId="ADAL" clId="{2E250C37-D503-411B-93BC-39ED9C3C9B2F}" dt="2021-07-02T22:39:26.407" v="60" actId="20577"/>
          <ac:spMkLst>
            <pc:docMk/>
            <pc:sldMk cId="3731895628" sldId="264"/>
            <ac:spMk id="3" creationId="{00000000-0000-0000-0000-000000000000}"/>
          </ac:spMkLst>
        </pc:spChg>
      </pc:sldChg>
      <pc:sldChg chg="del">
        <pc:chgData name="Steve Shellhammer" userId="0e71f22d-ee3e-49c0-82ff-dbc290af8082" providerId="ADAL" clId="{2E250C37-D503-411B-93BC-39ED9C3C9B2F}" dt="2021-07-02T22:50:08.745" v="584" actId="47"/>
        <pc:sldMkLst>
          <pc:docMk/>
          <pc:sldMk cId="1254697515" sldId="283"/>
        </pc:sldMkLst>
      </pc:sldChg>
      <pc:sldChg chg="modSp mod">
        <pc:chgData name="Steve Shellhammer" userId="0e71f22d-ee3e-49c0-82ff-dbc290af8082" providerId="ADAL" clId="{2E250C37-D503-411B-93BC-39ED9C3C9B2F}" dt="2021-07-02T22:39:01.205" v="56" actId="20577"/>
        <pc:sldMkLst>
          <pc:docMk/>
          <pc:sldMk cId="464714103" sldId="291"/>
        </pc:sldMkLst>
        <pc:spChg chg="mod">
          <ac:chgData name="Steve Shellhammer" userId="0e71f22d-ee3e-49c0-82ff-dbc290af8082" providerId="ADAL" clId="{2E250C37-D503-411B-93BC-39ED9C3C9B2F}" dt="2021-07-02T22:39:01.205" v="56" actId="20577"/>
          <ac:spMkLst>
            <pc:docMk/>
            <pc:sldMk cId="464714103" sldId="291"/>
            <ac:spMk id="3" creationId="{5FAF55C0-8AEA-453F-BC9C-2F8950711BC4}"/>
          </ac:spMkLst>
        </pc:spChg>
      </pc:sldChg>
      <pc:sldChg chg="addSp delSp modSp mod">
        <pc:chgData name="Steve Shellhammer" userId="0e71f22d-ee3e-49c0-82ff-dbc290af8082" providerId="ADAL" clId="{2E250C37-D503-411B-93BC-39ED9C3C9B2F}" dt="2021-07-02T22:57:12.769" v="1280" actId="115"/>
        <pc:sldMkLst>
          <pc:docMk/>
          <pc:sldMk cId="1762822898" sldId="293"/>
        </pc:sldMkLst>
        <pc:spChg chg="mod">
          <ac:chgData name="Steve Shellhammer" userId="0e71f22d-ee3e-49c0-82ff-dbc290af8082" providerId="ADAL" clId="{2E250C37-D503-411B-93BC-39ED9C3C9B2F}" dt="2021-07-02T22:42:04.712" v="289" actId="20577"/>
          <ac:spMkLst>
            <pc:docMk/>
            <pc:sldMk cId="1762822898" sldId="293"/>
            <ac:spMk id="2" creationId="{12A016C0-A576-4830-AA26-2B9BBEE37E5F}"/>
          </ac:spMkLst>
        </pc:spChg>
        <pc:spChg chg="del">
          <ac:chgData name="Steve Shellhammer" userId="0e71f22d-ee3e-49c0-82ff-dbc290af8082" providerId="ADAL" clId="{2E250C37-D503-411B-93BC-39ED9C3C9B2F}" dt="2021-07-02T22:39:43.976" v="61" actId="478"/>
          <ac:spMkLst>
            <pc:docMk/>
            <pc:sldMk cId="1762822898" sldId="293"/>
            <ac:spMk id="3" creationId="{A37BCEF0-6F11-463B-8039-DEDBBCA0781B}"/>
          </ac:spMkLst>
        </pc:spChg>
        <pc:spChg chg="add mod">
          <ac:chgData name="Steve Shellhammer" userId="0e71f22d-ee3e-49c0-82ff-dbc290af8082" providerId="ADAL" clId="{2E250C37-D503-411B-93BC-39ED9C3C9B2F}" dt="2021-07-02T22:57:12.769" v="1280" actId="115"/>
          <ac:spMkLst>
            <pc:docMk/>
            <pc:sldMk cId="1762822898" sldId="293"/>
            <ac:spMk id="8" creationId="{9B88BB43-AF59-405D-B1FD-63711652E35B}"/>
          </ac:spMkLst>
        </pc:spChg>
      </pc:sldChg>
      <pc:sldChg chg="del">
        <pc:chgData name="Steve Shellhammer" userId="0e71f22d-ee3e-49c0-82ff-dbc290af8082" providerId="ADAL" clId="{2E250C37-D503-411B-93BC-39ED9C3C9B2F}" dt="2021-07-02T22:56:55.850" v="1263" actId="47"/>
        <pc:sldMkLst>
          <pc:docMk/>
          <pc:sldMk cId="2745616321" sldId="295"/>
        </pc:sldMkLst>
      </pc:sldChg>
      <pc:sldChg chg="modSp mod">
        <pc:chgData name="Steve Shellhammer" userId="0e71f22d-ee3e-49c0-82ff-dbc290af8082" providerId="ADAL" clId="{2E250C37-D503-411B-93BC-39ED9C3C9B2F}" dt="2021-07-02T22:57:35.382" v="1289" actId="20577"/>
        <pc:sldMkLst>
          <pc:docMk/>
          <pc:sldMk cId="4090638326" sldId="296"/>
        </pc:sldMkLst>
        <pc:spChg chg="mod">
          <ac:chgData name="Steve Shellhammer" userId="0e71f22d-ee3e-49c0-82ff-dbc290af8082" providerId="ADAL" clId="{2E250C37-D503-411B-93BC-39ED9C3C9B2F}" dt="2021-07-02T22:57:35.382" v="1289" actId="20577"/>
          <ac:spMkLst>
            <pc:docMk/>
            <pc:sldMk cId="4090638326" sldId="296"/>
            <ac:spMk id="2" creationId="{27615141-828D-4897-9E49-77BF44EA5748}"/>
          </ac:spMkLst>
        </pc:spChg>
        <pc:spChg chg="mod">
          <ac:chgData name="Steve Shellhammer" userId="0e71f22d-ee3e-49c0-82ff-dbc290af8082" providerId="ADAL" clId="{2E250C37-D503-411B-93BC-39ED9C3C9B2F}" dt="2021-07-02T22:49:48.742" v="583" actId="20577"/>
          <ac:spMkLst>
            <pc:docMk/>
            <pc:sldMk cId="4090638326" sldId="296"/>
            <ac:spMk id="3" creationId="{B2871B69-C814-48EF-BA2E-7766A548A756}"/>
          </ac:spMkLst>
        </pc:spChg>
      </pc:sldChg>
      <pc:sldChg chg="del">
        <pc:chgData name="Steve Shellhammer" userId="0e71f22d-ee3e-49c0-82ff-dbc290af8082" providerId="ADAL" clId="{2E250C37-D503-411B-93BC-39ED9C3C9B2F}" dt="2021-07-02T22:42:16.840" v="290" actId="47"/>
        <pc:sldMkLst>
          <pc:docMk/>
          <pc:sldMk cId="703395828" sldId="297"/>
        </pc:sldMkLst>
      </pc:sldChg>
      <pc:sldChg chg="modSp mod">
        <pc:chgData name="Steve Shellhammer" userId="0e71f22d-ee3e-49c0-82ff-dbc290af8082" providerId="ADAL" clId="{2E250C37-D503-411B-93BC-39ED9C3C9B2F}" dt="2021-07-02T22:56:23.261" v="1259" actId="14100"/>
        <pc:sldMkLst>
          <pc:docMk/>
          <pc:sldMk cId="2073173423" sldId="298"/>
        </pc:sldMkLst>
        <pc:spChg chg="mod">
          <ac:chgData name="Steve Shellhammer" userId="0e71f22d-ee3e-49c0-82ff-dbc290af8082" providerId="ADAL" clId="{2E250C37-D503-411B-93BC-39ED9C3C9B2F}" dt="2021-07-02T22:56:23.261" v="1259" actId="14100"/>
          <ac:spMkLst>
            <pc:docMk/>
            <pc:sldMk cId="2073173423" sldId="298"/>
            <ac:spMk id="2" creationId="{6BDE5E84-55F9-4669-95B1-3F9646890394}"/>
          </ac:spMkLst>
        </pc:spChg>
        <pc:spChg chg="mod">
          <ac:chgData name="Steve Shellhammer" userId="0e71f22d-ee3e-49c0-82ff-dbc290af8082" providerId="ADAL" clId="{2E250C37-D503-411B-93BC-39ED9C3C9B2F}" dt="2021-07-02T22:56:19.874" v="1258" actId="14100"/>
          <ac:spMkLst>
            <pc:docMk/>
            <pc:sldMk cId="2073173423" sldId="298"/>
            <ac:spMk id="3" creationId="{0879F695-B16A-4FC9-BD55-E2608AFB30AD}"/>
          </ac:spMkLst>
        </pc:spChg>
      </pc:sldChg>
      <pc:sldChg chg="del">
        <pc:chgData name="Steve Shellhammer" userId="0e71f22d-ee3e-49c0-82ff-dbc290af8082" providerId="ADAL" clId="{2E250C37-D503-411B-93BC-39ED9C3C9B2F}" dt="2021-07-02T22:56:29.016" v="1260" actId="47"/>
        <pc:sldMkLst>
          <pc:docMk/>
          <pc:sldMk cId="1651079413" sldId="299"/>
        </pc:sldMkLst>
      </pc:sldChg>
      <pc:sldChg chg="del">
        <pc:chgData name="Steve Shellhammer" userId="0e71f22d-ee3e-49c0-82ff-dbc290af8082" providerId="ADAL" clId="{2E250C37-D503-411B-93BC-39ED9C3C9B2F}" dt="2021-07-02T22:50:23.624" v="585" actId="47"/>
        <pc:sldMkLst>
          <pc:docMk/>
          <pc:sldMk cId="4204649235" sldId="300"/>
        </pc:sldMkLst>
      </pc:sldChg>
      <pc:sldChg chg="del">
        <pc:chgData name="Steve Shellhammer" userId="0e71f22d-ee3e-49c0-82ff-dbc290af8082" providerId="ADAL" clId="{2E250C37-D503-411B-93BC-39ED9C3C9B2F}" dt="2021-07-02T22:56:52.841" v="1262" actId="47"/>
        <pc:sldMkLst>
          <pc:docMk/>
          <pc:sldMk cId="1598191875" sldId="301"/>
        </pc:sldMkLst>
      </pc:sldChg>
      <pc:sldChg chg="del">
        <pc:chgData name="Steve Shellhammer" userId="0e71f22d-ee3e-49c0-82ff-dbc290af8082" providerId="ADAL" clId="{2E250C37-D503-411B-93BC-39ED9C3C9B2F}" dt="2021-07-02T22:56:51.417" v="1261" actId="47"/>
        <pc:sldMkLst>
          <pc:docMk/>
          <pc:sldMk cId="3465603139" sldId="302"/>
        </pc:sldMkLst>
      </pc:sldChg>
      <pc:sldChg chg="modSp add mod">
        <pc:chgData name="Steve Shellhammer" userId="0e71f22d-ee3e-49c0-82ff-dbc290af8082" providerId="ADAL" clId="{2E250C37-D503-411B-93BC-39ED9C3C9B2F}" dt="2021-07-02T22:57:31.417" v="1285" actId="14100"/>
        <pc:sldMkLst>
          <pc:docMk/>
          <pc:sldMk cId="1059936791" sldId="303"/>
        </pc:sldMkLst>
        <pc:spChg chg="mod">
          <ac:chgData name="Steve Shellhammer" userId="0e71f22d-ee3e-49c0-82ff-dbc290af8082" providerId="ADAL" clId="{2E250C37-D503-411B-93BC-39ED9C3C9B2F}" dt="2021-07-02T22:57:31.417" v="1285" actId="14100"/>
          <ac:spMkLst>
            <pc:docMk/>
            <pc:sldMk cId="1059936791" sldId="303"/>
            <ac:spMk id="2" creationId="{27615141-828D-4897-9E49-77BF44EA5748}"/>
          </ac:spMkLst>
        </pc:spChg>
        <pc:spChg chg="mod">
          <ac:chgData name="Steve Shellhammer" userId="0e71f22d-ee3e-49c0-82ff-dbc290af8082" providerId="ADAL" clId="{2E250C37-D503-411B-93BC-39ED9C3C9B2F}" dt="2021-07-02T22:49:45.894" v="582" actId="20577"/>
          <ac:spMkLst>
            <pc:docMk/>
            <pc:sldMk cId="1059936791" sldId="303"/>
            <ac:spMk id="3" creationId="{B2871B69-C814-48EF-BA2E-7766A548A756}"/>
          </ac:spMkLst>
        </pc:spChg>
      </pc:sldChg>
      <pc:sldChg chg="add del">
        <pc:chgData name="Steve Shellhammer" userId="0e71f22d-ee3e-49c0-82ff-dbc290af8082" providerId="ADAL" clId="{2E250C37-D503-411B-93BC-39ED9C3C9B2F}" dt="2021-07-02T22:55:46.066" v="1250"/>
        <pc:sldMkLst>
          <pc:docMk/>
          <pc:sldMk cId="620458958" sldId="304"/>
        </pc:sldMkLst>
      </pc:sldChg>
      <pc:sldChg chg="delSp modSp new mod">
        <pc:chgData name="Steve Shellhammer" userId="0e71f22d-ee3e-49c0-82ff-dbc290af8082" providerId="ADAL" clId="{2E250C37-D503-411B-93BC-39ED9C3C9B2F}" dt="2021-07-02T22:58:43.662" v="1304" actId="1076"/>
        <pc:sldMkLst>
          <pc:docMk/>
          <pc:sldMk cId="693098657" sldId="304"/>
        </pc:sldMkLst>
        <pc:spChg chg="mod">
          <ac:chgData name="Steve Shellhammer" userId="0e71f22d-ee3e-49c0-82ff-dbc290af8082" providerId="ADAL" clId="{2E250C37-D503-411B-93BC-39ED9C3C9B2F}" dt="2021-07-02T22:57:59.863" v="1300" actId="20577"/>
          <ac:spMkLst>
            <pc:docMk/>
            <pc:sldMk cId="693098657" sldId="304"/>
            <ac:spMk id="2" creationId="{56815B67-333F-4136-B413-8BB853474209}"/>
          </ac:spMkLst>
        </pc:spChg>
        <pc:spChg chg="del">
          <ac:chgData name="Steve Shellhammer" userId="0e71f22d-ee3e-49c0-82ff-dbc290af8082" providerId="ADAL" clId="{2E250C37-D503-411B-93BC-39ED9C3C9B2F}" dt="2021-07-02T22:58:03.047" v="1301" actId="478"/>
          <ac:spMkLst>
            <pc:docMk/>
            <pc:sldMk cId="693098657" sldId="304"/>
            <ac:spMk id="3" creationId="{9A76C6BF-F3BD-4955-8B26-23EC39B65338}"/>
          </ac:spMkLst>
        </pc:spChg>
        <pc:picChg chg="mod">
          <ac:chgData name="Steve Shellhammer" userId="0e71f22d-ee3e-49c0-82ff-dbc290af8082" providerId="ADAL" clId="{2E250C37-D503-411B-93BC-39ED9C3C9B2F}" dt="2021-07-02T22:58:43.662" v="1304" actId="1076"/>
          <ac:picMkLst>
            <pc:docMk/>
            <pc:sldMk cId="693098657" sldId="304"/>
            <ac:picMk id="7" creationId="{46D20933-D54D-44A7-8D08-2F42E802A136}"/>
          </ac:picMkLst>
        </pc:picChg>
      </pc:sldChg>
      <pc:sldMasterChg chg="modSp mod">
        <pc:chgData name="Steve Shellhammer" userId="0e71f22d-ee3e-49c0-82ff-dbc290af8082" providerId="ADAL" clId="{2E250C37-D503-411B-93BC-39ED9C3C9B2F}" dt="2021-07-02T22:38:05.494" v="7" actId="20577"/>
        <pc:sldMasterMkLst>
          <pc:docMk/>
          <pc:sldMasterMk cId="0" sldId="2147483648"/>
        </pc:sldMasterMkLst>
        <pc:spChg chg="mod">
          <ac:chgData name="Steve Shellhammer" userId="0e71f22d-ee3e-49c0-82ff-dbc290af8082" providerId="ADAL" clId="{2E250C37-D503-411B-93BC-39ED9C3C9B2F}" dt="2021-07-02T22:38:05.494" v="7" actId="20577"/>
          <ac:spMkLst>
            <pc:docMk/>
            <pc:sldMasterMk cId="0" sldId="2147483648"/>
            <ac:spMk id="10" creationId="{00000000-0000-0000-0000-000000000000}"/>
          </ac:spMkLst>
        </pc:spChg>
      </pc:sldMasterChg>
    </pc:docChg>
  </pc:docChgLst>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B8552042-1AA0-4A25-AE35-BA6E2018E0F9}"/>
    <pc:docChg chg="modSld modMainMaster">
      <pc:chgData name="Steve Shellhammer" userId="0e71f22d-ee3e-49c0-82ff-dbc290af8082" providerId="ADAL" clId="{B8552042-1AA0-4A25-AE35-BA6E2018E0F9}" dt="2020-11-02T16:22:31.300" v="18" actId="1037"/>
      <pc:docMkLst>
        <pc:docMk/>
      </pc:docMkLst>
      <pc:sldChg chg="modSp mod">
        <pc:chgData name="Steve Shellhammer" userId="0e71f22d-ee3e-49c0-82ff-dbc290af8082" providerId="ADAL" clId="{B8552042-1AA0-4A25-AE35-BA6E2018E0F9}" dt="2020-11-02T15:45:47.049" v="7" actId="20577"/>
        <pc:sldMkLst>
          <pc:docMk/>
          <pc:sldMk cId="0" sldId="256"/>
        </pc:sldMkLst>
        <pc:spChg chg="mod">
          <ac:chgData name="Steve Shellhammer" userId="0e71f22d-ee3e-49c0-82ff-dbc290af8082" providerId="ADAL" clId="{B8552042-1AA0-4A25-AE35-BA6E2018E0F9}" dt="2020-11-02T15:45:47.049" v="7" actId="20577"/>
          <ac:spMkLst>
            <pc:docMk/>
            <pc:sldMk cId="0" sldId="256"/>
            <ac:spMk id="3074" creationId="{00000000-0000-0000-0000-000000000000}"/>
          </ac:spMkLst>
        </pc:spChg>
      </pc:sldChg>
      <pc:sldChg chg="modSp mod">
        <pc:chgData name="Steve Shellhammer" userId="0e71f22d-ee3e-49c0-82ff-dbc290af8082" providerId="ADAL" clId="{B8552042-1AA0-4A25-AE35-BA6E2018E0F9}" dt="2020-11-02T16:22:31.300" v="18" actId="1037"/>
        <pc:sldMkLst>
          <pc:docMk/>
          <pc:sldMk cId="2439599667" sldId="290"/>
        </pc:sldMkLst>
        <pc:spChg chg="mod">
          <ac:chgData name="Steve Shellhammer" userId="0e71f22d-ee3e-49c0-82ff-dbc290af8082" providerId="ADAL" clId="{B8552042-1AA0-4A25-AE35-BA6E2018E0F9}" dt="2020-11-02T16:22:31.300" v="18" actId="1037"/>
          <ac:spMkLst>
            <pc:docMk/>
            <pc:sldMk cId="2439599667" sldId="290"/>
            <ac:spMk id="3" creationId="{2118FBEB-869B-429D-9D5A-975287234DBD}"/>
          </ac:spMkLst>
        </pc:spChg>
      </pc:sldChg>
      <pc:sldChg chg="modSp mod">
        <pc:chgData name="Steve Shellhammer" userId="0e71f22d-ee3e-49c0-82ff-dbc290af8082" providerId="ADAL" clId="{B8552042-1AA0-4A25-AE35-BA6E2018E0F9}" dt="2020-11-02T15:46:16.099" v="13" actId="20577"/>
        <pc:sldMkLst>
          <pc:docMk/>
          <pc:sldMk cId="1762822898" sldId="293"/>
        </pc:sldMkLst>
        <pc:spChg chg="mod">
          <ac:chgData name="Steve Shellhammer" userId="0e71f22d-ee3e-49c0-82ff-dbc290af8082" providerId="ADAL" clId="{B8552042-1AA0-4A25-AE35-BA6E2018E0F9}" dt="2020-11-02T15:46:16.099" v="13" actId="20577"/>
          <ac:spMkLst>
            <pc:docMk/>
            <pc:sldMk cId="1762822898" sldId="293"/>
            <ac:spMk id="3" creationId="{A37BCEF0-6F11-463B-8039-DEDBBCA0781B}"/>
          </ac:spMkLst>
        </pc:spChg>
      </pc:sldChg>
      <pc:sldMasterChg chg="modSp mod">
        <pc:chgData name="Steve Shellhammer" userId="0e71f22d-ee3e-49c0-82ff-dbc290af8082" providerId="ADAL" clId="{B8552042-1AA0-4A25-AE35-BA6E2018E0F9}" dt="2020-11-02T15:46:01.463" v="9" actId="20577"/>
        <pc:sldMasterMkLst>
          <pc:docMk/>
          <pc:sldMasterMk cId="0" sldId="2147483648"/>
        </pc:sldMasterMkLst>
        <pc:spChg chg="mod">
          <ac:chgData name="Steve Shellhammer" userId="0e71f22d-ee3e-49c0-82ff-dbc290af8082" providerId="ADAL" clId="{B8552042-1AA0-4A25-AE35-BA6E2018E0F9}" dt="2020-11-02T15:46:01.463" v="9" actId="20577"/>
          <ac:spMkLst>
            <pc:docMk/>
            <pc:sldMasterMk cId="0" sldId="2147483648"/>
            <ac:spMk id="10" creationId="{00000000-0000-0000-0000-000000000000}"/>
          </ac:spMkLst>
        </pc:spChg>
      </pc:sldMasterChg>
    </pc:docChg>
  </pc:docChgLst>
  <pc:docChgLst>
    <pc:chgData name="Steve Shellhammer" userId="0e71f22d-ee3e-49c0-82ff-dbc290af8082" providerId="ADAL" clId="{65A9CD66-F1D0-4487-A189-4879D551E1F0}"/>
    <pc:docChg chg="custSel addSld modSld modMainMaster">
      <pc:chgData name="Steve Shellhammer" userId="0e71f22d-ee3e-49c0-82ff-dbc290af8082" providerId="ADAL" clId="{65A9CD66-F1D0-4487-A189-4879D551E1F0}" dt="2019-10-30T17:49:50.251" v="448" actId="20577"/>
      <pc:docMkLst>
        <pc:docMk/>
      </pc:docMkLst>
      <pc:sldChg chg="modSp">
        <pc:chgData name="Steve Shellhammer" userId="0e71f22d-ee3e-49c0-82ff-dbc290af8082" providerId="ADAL" clId="{65A9CD66-F1D0-4487-A189-4879D551E1F0}" dt="2019-10-30T17:32:32.424" v="15" actId="20577"/>
        <pc:sldMkLst>
          <pc:docMk/>
          <pc:sldMk cId="0" sldId="256"/>
        </pc:sldMkLst>
        <pc:spChg chg="mod">
          <ac:chgData name="Steve Shellhammer" userId="0e71f22d-ee3e-49c0-82ff-dbc290af8082" providerId="ADAL" clId="{65A9CD66-F1D0-4487-A189-4879D551E1F0}" dt="2019-10-30T17:32:23.520" v="7" actId="20577"/>
          <ac:spMkLst>
            <pc:docMk/>
            <pc:sldMk cId="0" sldId="256"/>
            <ac:spMk id="3073" creationId="{00000000-0000-0000-0000-000000000000}"/>
          </ac:spMkLst>
        </pc:spChg>
        <pc:spChg chg="mod">
          <ac:chgData name="Steve Shellhammer" userId="0e71f22d-ee3e-49c0-82ff-dbc290af8082" providerId="ADAL" clId="{65A9CD66-F1D0-4487-A189-4879D551E1F0}" dt="2019-10-30T17:32:32.424" v="15" actId="20577"/>
          <ac:spMkLst>
            <pc:docMk/>
            <pc:sldMk cId="0" sldId="256"/>
            <ac:spMk id="3074" creationId="{00000000-0000-0000-0000-000000000000}"/>
          </ac:spMkLst>
        </pc:spChg>
      </pc:sldChg>
      <pc:sldChg chg="delSp modSp">
        <pc:chgData name="Steve Shellhammer" userId="0e71f22d-ee3e-49c0-82ff-dbc290af8082" providerId="ADAL" clId="{65A9CD66-F1D0-4487-A189-4879D551E1F0}" dt="2019-10-30T17:47:52.743" v="404" actId="1076"/>
        <pc:sldMkLst>
          <pc:docMk/>
          <pc:sldMk cId="2376408962" sldId="269"/>
        </pc:sldMkLst>
        <pc:picChg chg="del">
          <ac:chgData name="Steve Shellhammer" userId="0e71f22d-ee3e-49c0-82ff-dbc290af8082" providerId="ADAL" clId="{65A9CD66-F1D0-4487-A189-4879D551E1F0}" dt="2019-10-30T17:39:42.398" v="50" actId="478"/>
          <ac:picMkLst>
            <pc:docMk/>
            <pc:sldMk cId="2376408962" sldId="269"/>
            <ac:picMk id="3" creationId="{5C16B93E-9EB9-4028-A051-526C9223A8D3}"/>
          </ac:picMkLst>
        </pc:picChg>
        <pc:picChg chg="mod">
          <ac:chgData name="Steve Shellhammer" userId="0e71f22d-ee3e-49c0-82ff-dbc290af8082" providerId="ADAL" clId="{65A9CD66-F1D0-4487-A189-4879D551E1F0}" dt="2019-10-30T17:47:52.743" v="404" actId="1076"/>
          <ac:picMkLst>
            <pc:docMk/>
            <pc:sldMk cId="2376408962" sldId="269"/>
            <ac:picMk id="7" creationId="{307F8259-051D-4B29-B640-6FE565280782}"/>
          </ac:picMkLst>
        </pc:picChg>
      </pc:sldChg>
      <pc:sldChg chg="modSp">
        <pc:chgData name="Steve Shellhammer" userId="0e71f22d-ee3e-49c0-82ff-dbc290af8082" providerId="ADAL" clId="{65A9CD66-F1D0-4487-A189-4879D551E1F0}" dt="2019-10-30T17:41:52.284" v="110" actId="20577"/>
        <pc:sldMkLst>
          <pc:docMk/>
          <pc:sldMk cId="1254697515" sldId="283"/>
        </pc:sldMkLst>
        <pc:spChg chg="mod">
          <ac:chgData name="Steve Shellhammer" userId="0e71f22d-ee3e-49c0-82ff-dbc290af8082" providerId="ADAL" clId="{65A9CD66-F1D0-4487-A189-4879D551E1F0}" dt="2019-10-30T17:41:52.284" v="110" actId="20577"/>
          <ac:spMkLst>
            <pc:docMk/>
            <pc:sldMk cId="1254697515" sldId="283"/>
            <ac:spMk id="3" creationId="{8E638090-E680-4193-9BF0-7AEB81DB0B05}"/>
          </ac:spMkLst>
        </pc:spChg>
      </pc:sldChg>
      <pc:sldChg chg="modSp add">
        <pc:chgData name="Steve Shellhammer" userId="0e71f22d-ee3e-49c0-82ff-dbc290af8082" providerId="ADAL" clId="{65A9CD66-F1D0-4487-A189-4879D551E1F0}" dt="2019-10-30T17:49:50.251" v="448" actId="20577"/>
        <pc:sldMkLst>
          <pc:docMk/>
          <pc:sldMk cId="94381728" sldId="284"/>
        </pc:sldMkLst>
        <pc:spChg chg="mod">
          <ac:chgData name="Steve Shellhammer" userId="0e71f22d-ee3e-49c0-82ff-dbc290af8082" providerId="ADAL" clId="{65A9CD66-F1D0-4487-A189-4879D551E1F0}" dt="2019-10-30T17:42:13.844" v="145" actId="404"/>
          <ac:spMkLst>
            <pc:docMk/>
            <pc:sldMk cId="94381728" sldId="284"/>
            <ac:spMk id="2" creationId="{B75FC05F-CB98-4253-922E-72C9FD7B87B2}"/>
          </ac:spMkLst>
        </pc:spChg>
        <pc:spChg chg="mod">
          <ac:chgData name="Steve Shellhammer" userId="0e71f22d-ee3e-49c0-82ff-dbc290af8082" providerId="ADAL" clId="{65A9CD66-F1D0-4487-A189-4879D551E1F0}" dt="2019-10-30T17:49:50.251" v="448" actId="20577"/>
          <ac:spMkLst>
            <pc:docMk/>
            <pc:sldMk cId="94381728" sldId="284"/>
            <ac:spMk id="3" creationId="{7B432C69-AA6B-4845-97D2-8F02997DFB60}"/>
          </ac:spMkLst>
        </pc:spChg>
      </pc:sldChg>
      <pc:sldMasterChg chg="modSp">
        <pc:chgData name="Steve Shellhammer" userId="0e71f22d-ee3e-49c0-82ff-dbc290af8082" providerId="ADAL" clId="{65A9CD66-F1D0-4487-A189-4879D551E1F0}" dt="2019-10-30T17:32:56.795" v="19" actId="20577"/>
        <pc:sldMasterMkLst>
          <pc:docMk/>
          <pc:sldMasterMk cId="0" sldId="2147483648"/>
        </pc:sldMasterMkLst>
        <pc:spChg chg="mod">
          <ac:chgData name="Steve Shellhammer" userId="0e71f22d-ee3e-49c0-82ff-dbc290af8082" providerId="ADAL" clId="{65A9CD66-F1D0-4487-A189-4879D551E1F0}" dt="2019-10-30T17:32:56.795" v="19" actId="20577"/>
          <ac:spMkLst>
            <pc:docMk/>
            <pc:sldMasterMk cId="0" sldId="2147483648"/>
            <ac:spMk id="10" creationId="{00000000-0000-0000-0000-000000000000}"/>
          </ac:spMkLst>
        </pc:spChg>
      </pc:sldMasterChg>
    </pc:docChg>
  </pc:docChgLst>
  <pc:docChgLst>
    <pc:chgData name="Steve Shellhammer" userId="0e71f22d-ee3e-49c0-82ff-dbc290af8082" providerId="ADAL" clId="{41555B5B-1569-4528-BBD3-5290BF9F87DD}"/>
    <pc:docChg chg="custSel addSld delSld modSld modMainMaster">
      <pc:chgData name="Steve Shellhammer" userId="0e71f22d-ee3e-49c0-82ff-dbc290af8082" providerId="ADAL" clId="{41555B5B-1569-4528-BBD3-5290BF9F87DD}" dt="2021-09-01T21:43:30.737" v="319" actId="404"/>
      <pc:docMkLst>
        <pc:docMk/>
      </pc:docMkLst>
      <pc:sldChg chg="modSp mod">
        <pc:chgData name="Steve Shellhammer" userId="0e71f22d-ee3e-49c0-82ff-dbc290af8082" providerId="ADAL" clId="{41555B5B-1569-4528-BBD3-5290BF9F87DD}" dt="2021-09-01T21:17:53.811" v="22" actId="20577"/>
        <pc:sldMkLst>
          <pc:docMk/>
          <pc:sldMk cId="0" sldId="256"/>
        </pc:sldMkLst>
        <pc:spChg chg="mod">
          <ac:chgData name="Steve Shellhammer" userId="0e71f22d-ee3e-49c0-82ff-dbc290af8082" providerId="ADAL" clId="{41555B5B-1569-4528-BBD3-5290BF9F87DD}" dt="2021-09-01T21:17:48.548" v="18" actId="20577"/>
          <ac:spMkLst>
            <pc:docMk/>
            <pc:sldMk cId="0" sldId="256"/>
            <ac:spMk id="3073" creationId="{00000000-0000-0000-0000-000000000000}"/>
          </ac:spMkLst>
        </pc:spChg>
        <pc:spChg chg="mod">
          <ac:chgData name="Steve Shellhammer" userId="0e71f22d-ee3e-49c0-82ff-dbc290af8082" providerId="ADAL" clId="{41555B5B-1569-4528-BBD3-5290BF9F87DD}" dt="2021-09-01T21:17:53.811" v="22" actId="20577"/>
          <ac:spMkLst>
            <pc:docMk/>
            <pc:sldMk cId="0" sldId="256"/>
            <ac:spMk id="3074" creationId="{00000000-0000-0000-0000-000000000000}"/>
          </ac:spMkLst>
        </pc:spChg>
      </pc:sldChg>
      <pc:sldChg chg="del">
        <pc:chgData name="Steve Shellhammer" userId="0e71f22d-ee3e-49c0-82ff-dbc290af8082" providerId="ADAL" clId="{41555B5B-1569-4528-BBD3-5290BF9F87DD}" dt="2021-09-01T21:27:10.980" v="23" actId="47"/>
        <pc:sldMkLst>
          <pc:docMk/>
          <pc:sldMk cId="464714103" sldId="291"/>
        </pc:sldMkLst>
      </pc:sldChg>
      <pc:sldChg chg="modSp mod">
        <pc:chgData name="Steve Shellhammer" userId="0e71f22d-ee3e-49c0-82ff-dbc290af8082" providerId="ADAL" clId="{41555B5B-1569-4528-BBD3-5290BF9F87DD}" dt="2021-09-01T21:43:30.737" v="319" actId="404"/>
        <pc:sldMkLst>
          <pc:docMk/>
          <pc:sldMk cId="1762822898" sldId="293"/>
        </pc:sldMkLst>
        <pc:spChg chg="mod">
          <ac:chgData name="Steve Shellhammer" userId="0e71f22d-ee3e-49c0-82ff-dbc290af8082" providerId="ADAL" clId="{41555B5B-1569-4528-BBD3-5290BF9F87DD}" dt="2021-09-01T21:43:30.737" v="319" actId="404"/>
          <ac:spMkLst>
            <pc:docMk/>
            <pc:sldMk cId="1762822898" sldId="293"/>
            <ac:spMk id="8" creationId="{9B88BB43-AF59-405D-B1FD-63711652E35B}"/>
          </ac:spMkLst>
        </pc:spChg>
      </pc:sldChg>
      <pc:sldChg chg="del">
        <pc:chgData name="Steve Shellhammer" userId="0e71f22d-ee3e-49c0-82ff-dbc290af8082" providerId="ADAL" clId="{41555B5B-1569-4528-BBD3-5290BF9F87DD}" dt="2021-09-01T21:28:25.382" v="25" actId="47"/>
        <pc:sldMkLst>
          <pc:docMk/>
          <pc:sldMk cId="4090638326" sldId="296"/>
        </pc:sldMkLst>
      </pc:sldChg>
      <pc:sldChg chg="modSp mod">
        <pc:chgData name="Steve Shellhammer" userId="0e71f22d-ee3e-49c0-82ff-dbc290af8082" providerId="ADAL" clId="{41555B5B-1569-4528-BBD3-5290BF9F87DD}" dt="2021-09-01T21:30:41.264" v="37" actId="1076"/>
        <pc:sldMkLst>
          <pc:docMk/>
          <pc:sldMk cId="2073173423" sldId="298"/>
        </pc:sldMkLst>
        <pc:spChg chg="mod">
          <ac:chgData name="Steve Shellhammer" userId="0e71f22d-ee3e-49c0-82ff-dbc290af8082" providerId="ADAL" clId="{41555B5B-1569-4528-BBD3-5290BF9F87DD}" dt="2021-09-01T21:30:16.788" v="32" actId="14100"/>
          <ac:spMkLst>
            <pc:docMk/>
            <pc:sldMk cId="2073173423" sldId="298"/>
            <ac:spMk id="2" creationId="{6BDE5E84-55F9-4669-95B1-3F9646890394}"/>
          </ac:spMkLst>
        </pc:spChg>
        <pc:spChg chg="mod">
          <ac:chgData name="Steve Shellhammer" userId="0e71f22d-ee3e-49c0-82ff-dbc290af8082" providerId="ADAL" clId="{41555B5B-1569-4528-BBD3-5290BF9F87DD}" dt="2021-09-01T21:30:41.264" v="37" actId="1076"/>
          <ac:spMkLst>
            <pc:docMk/>
            <pc:sldMk cId="2073173423" sldId="298"/>
            <ac:spMk id="3" creationId="{0879F695-B16A-4FC9-BD55-E2608AFB30AD}"/>
          </ac:spMkLst>
        </pc:spChg>
      </pc:sldChg>
      <pc:sldChg chg="delSp modSp mod">
        <pc:chgData name="Steve Shellhammer" userId="0e71f22d-ee3e-49c0-82ff-dbc290af8082" providerId="ADAL" clId="{41555B5B-1569-4528-BBD3-5290BF9F87DD}" dt="2021-09-01T21:34:22.953" v="43" actId="1076"/>
        <pc:sldMkLst>
          <pc:docMk/>
          <pc:sldMk cId="693098657" sldId="304"/>
        </pc:sldMkLst>
        <pc:spChg chg="mod">
          <ac:chgData name="Steve Shellhammer" userId="0e71f22d-ee3e-49c0-82ff-dbc290af8082" providerId="ADAL" clId="{41555B5B-1569-4528-BBD3-5290BF9F87DD}" dt="2021-09-01T21:31:22.970" v="42" actId="14100"/>
          <ac:spMkLst>
            <pc:docMk/>
            <pc:sldMk cId="693098657" sldId="304"/>
            <ac:spMk id="2" creationId="{56815B67-333F-4136-B413-8BB853474209}"/>
          </ac:spMkLst>
        </pc:spChg>
        <pc:picChg chg="mod">
          <ac:chgData name="Steve Shellhammer" userId="0e71f22d-ee3e-49c0-82ff-dbc290af8082" providerId="ADAL" clId="{41555B5B-1569-4528-BBD3-5290BF9F87DD}" dt="2021-09-01T21:34:22.953" v="43" actId="1076"/>
          <ac:picMkLst>
            <pc:docMk/>
            <pc:sldMk cId="693098657" sldId="304"/>
            <ac:picMk id="3" creationId="{2CC8FFDA-EACE-409C-9B29-5B8E9EE0D757}"/>
          </ac:picMkLst>
        </pc:picChg>
        <pc:picChg chg="del">
          <ac:chgData name="Steve Shellhammer" userId="0e71f22d-ee3e-49c0-82ff-dbc290af8082" providerId="ADAL" clId="{41555B5B-1569-4528-BBD3-5290BF9F87DD}" dt="2021-09-01T21:30:45.491" v="38" actId="478"/>
          <ac:picMkLst>
            <pc:docMk/>
            <pc:sldMk cId="693098657" sldId="304"/>
            <ac:picMk id="7" creationId="{46D20933-D54D-44A7-8D08-2F42E802A136}"/>
          </ac:picMkLst>
        </pc:picChg>
      </pc:sldChg>
      <pc:sldChg chg="del">
        <pc:chgData name="Steve Shellhammer" userId="0e71f22d-ee3e-49c0-82ff-dbc290af8082" providerId="ADAL" clId="{41555B5B-1569-4528-BBD3-5290BF9F87DD}" dt="2021-09-01T21:27:17.103" v="24" actId="47"/>
        <pc:sldMkLst>
          <pc:docMk/>
          <pc:sldMk cId="2429867212" sldId="305"/>
        </pc:sldMkLst>
      </pc:sldChg>
      <pc:sldChg chg="modSp new mod">
        <pc:chgData name="Steve Shellhammer" userId="0e71f22d-ee3e-49c0-82ff-dbc290af8082" providerId="ADAL" clId="{41555B5B-1569-4528-BBD3-5290BF9F87DD}" dt="2021-09-01T21:43:24.883" v="318" actId="404"/>
        <pc:sldMkLst>
          <pc:docMk/>
          <pc:sldMk cId="2684011041" sldId="305"/>
        </pc:sldMkLst>
        <pc:spChg chg="mod">
          <ac:chgData name="Steve Shellhammer" userId="0e71f22d-ee3e-49c0-82ff-dbc290af8082" providerId="ADAL" clId="{41555B5B-1569-4528-BBD3-5290BF9F87DD}" dt="2021-09-01T21:40:20.271" v="94" actId="404"/>
          <ac:spMkLst>
            <pc:docMk/>
            <pc:sldMk cId="2684011041" sldId="305"/>
            <ac:spMk id="2" creationId="{460FC835-B316-4211-B639-18D8C35BC0DB}"/>
          </ac:spMkLst>
        </pc:spChg>
        <pc:spChg chg="mod">
          <ac:chgData name="Steve Shellhammer" userId="0e71f22d-ee3e-49c0-82ff-dbc290af8082" providerId="ADAL" clId="{41555B5B-1569-4528-BBD3-5290BF9F87DD}" dt="2021-09-01T21:43:24.883" v="318" actId="404"/>
          <ac:spMkLst>
            <pc:docMk/>
            <pc:sldMk cId="2684011041" sldId="305"/>
            <ac:spMk id="3" creationId="{CD03C6C8-DD82-41FD-813E-9E11425B6458}"/>
          </ac:spMkLst>
        </pc:spChg>
      </pc:sldChg>
      <pc:sldMasterChg chg="modSp mod">
        <pc:chgData name="Steve Shellhammer" userId="0e71f22d-ee3e-49c0-82ff-dbc290af8082" providerId="ADAL" clId="{41555B5B-1569-4528-BBD3-5290BF9F87DD}" dt="2021-09-01T21:17:40.086" v="5" actId="20577"/>
        <pc:sldMasterMkLst>
          <pc:docMk/>
          <pc:sldMasterMk cId="0" sldId="2147483648"/>
        </pc:sldMasterMkLst>
        <pc:spChg chg="mod">
          <ac:chgData name="Steve Shellhammer" userId="0e71f22d-ee3e-49c0-82ff-dbc290af8082" providerId="ADAL" clId="{41555B5B-1569-4528-BBD3-5290BF9F87DD}" dt="2021-09-01T21:17:40.086" v="5" actId="20577"/>
          <ac:spMkLst>
            <pc:docMk/>
            <pc:sldMasterMk cId="0" sldId="2147483648"/>
            <ac:spMk id="10" creationId="{00000000-0000-0000-0000-000000000000}"/>
          </ac:spMkLst>
        </pc:spChg>
      </pc:sldMasterChg>
    </pc:docChg>
  </pc:docChgLst>
  <pc:docChgLst>
    <pc:chgData name="Steve Shellhammer" userId="0e71f22d-ee3e-49c0-82ff-dbc290af8082" providerId="ADAL" clId="{16C0347B-0710-4C63-9556-E7EC127AC460}"/>
    <pc:docChg chg="custSel addSld delSld modSld sldOrd modMainMaster">
      <pc:chgData name="Steve Shellhammer" userId="0e71f22d-ee3e-49c0-82ff-dbc290af8082" providerId="ADAL" clId="{16C0347B-0710-4C63-9556-E7EC127AC460}" dt="2020-10-26T19:04:46.283" v="1017" actId="20577"/>
      <pc:docMkLst>
        <pc:docMk/>
      </pc:docMkLst>
      <pc:sldChg chg="modSp mod">
        <pc:chgData name="Steve Shellhammer" userId="0e71f22d-ee3e-49c0-82ff-dbc290af8082" providerId="ADAL" clId="{16C0347B-0710-4C63-9556-E7EC127AC460}" dt="2020-10-26T19:04:46.283" v="1017" actId="20577"/>
        <pc:sldMkLst>
          <pc:docMk/>
          <pc:sldMk cId="0" sldId="256"/>
        </pc:sldMkLst>
        <pc:spChg chg="mod">
          <ac:chgData name="Steve Shellhammer" userId="0e71f22d-ee3e-49c0-82ff-dbc290af8082" providerId="ADAL" clId="{16C0347B-0710-4C63-9556-E7EC127AC460}" dt="2020-10-18T00:16:21.443" v="7" actId="20577"/>
          <ac:spMkLst>
            <pc:docMk/>
            <pc:sldMk cId="0" sldId="256"/>
            <ac:spMk id="3073" creationId="{00000000-0000-0000-0000-000000000000}"/>
          </ac:spMkLst>
        </pc:spChg>
        <pc:spChg chg="mod">
          <ac:chgData name="Steve Shellhammer" userId="0e71f22d-ee3e-49c0-82ff-dbc290af8082" providerId="ADAL" clId="{16C0347B-0710-4C63-9556-E7EC127AC460}" dt="2020-10-26T19:04:46.283" v="1017" actId="20577"/>
          <ac:spMkLst>
            <pc:docMk/>
            <pc:sldMk cId="0" sldId="256"/>
            <ac:spMk id="3074" creationId="{00000000-0000-0000-0000-000000000000}"/>
          </ac:spMkLst>
        </pc:spChg>
      </pc:sldChg>
      <pc:sldChg chg="modSp mod">
        <pc:chgData name="Steve Shellhammer" userId="0e71f22d-ee3e-49c0-82ff-dbc290af8082" providerId="ADAL" clId="{16C0347B-0710-4C63-9556-E7EC127AC460}" dt="2020-10-18T00:18:18.776" v="31" actId="20577"/>
        <pc:sldMkLst>
          <pc:docMk/>
          <pc:sldMk cId="3731895628" sldId="264"/>
        </pc:sldMkLst>
        <pc:spChg chg="mod">
          <ac:chgData name="Steve Shellhammer" userId="0e71f22d-ee3e-49c0-82ff-dbc290af8082" providerId="ADAL" clId="{16C0347B-0710-4C63-9556-E7EC127AC460}" dt="2020-10-18T00:18:18.776" v="31" actId="20577"/>
          <ac:spMkLst>
            <pc:docMk/>
            <pc:sldMk cId="3731895628" sldId="264"/>
            <ac:spMk id="3" creationId="{00000000-0000-0000-0000-000000000000}"/>
          </ac:spMkLst>
        </pc:spChg>
      </pc:sldChg>
      <pc:sldChg chg="del">
        <pc:chgData name="Steve Shellhammer" userId="0e71f22d-ee3e-49c0-82ff-dbc290af8082" providerId="ADAL" clId="{16C0347B-0710-4C63-9556-E7EC127AC460}" dt="2020-10-18T00:45:38.898" v="998" actId="47"/>
        <pc:sldMkLst>
          <pc:docMk/>
          <pc:sldMk cId="2376408962" sldId="269"/>
        </pc:sldMkLst>
      </pc:sldChg>
      <pc:sldChg chg="del">
        <pc:chgData name="Steve Shellhammer" userId="0e71f22d-ee3e-49c0-82ff-dbc290af8082" providerId="ADAL" clId="{16C0347B-0710-4C63-9556-E7EC127AC460}" dt="2020-10-18T00:45:38.898" v="998" actId="47"/>
        <pc:sldMkLst>
          <pc:docMk/>
          <pc:sldMk cId="1628697714" sldId="280"/>
        </pc:sldMkLst>
      </pc:sldChg>
      <pc:sldChg chg="modSp mod ord">
        <pc:chgData name="Steve Shellhammer" userId="0e71f22d-ee3e-49c0-82ff-dbc290af8082" providerId="ADAL" clId="{16C0347B-0710-4C63-9556-E7EC127AC460}" dt="2020-10-18T00:44:39.833" v="985" actId="1076"/>
        <pc:sldMkLst>
          <pc:docMk/>
          <pc:sldMk cId="1254697515" sldId="283"/>
        </pc:sldMkLst>
        <pc:spChg chg="mod">
          <ac:chgData name="Steve Shellhammer" userId="0e71f22d-ee3e-49c0-82ff-dbc290af8082" providerId="ADAL" clId="{16C0347B-0710-4C63-9556-E7EC127AC460}" dt="2020-10-18T00:44:39.833" v="985" actId="1076"/>
          <ac:spMkLst>
            <pc:docMk/>
            <pc:sldMk cId="1254697515" sldId="283"/>
            <ac:spMk id="2" creationId="{699EB5AA-7C1E-43F4-941D-621B834F1BEC}"/>
          </ac:spMkLst>
        </pc:spChg>
        <pc:spChg chg="mod">
          <ac:chgData name="Steve Shellhammer" userId="0e71f22d-ee3e-49c0-82ff-dbc290af8082" providerId="ADAL" clId="{16C0347B-0710-4C63-9556-E7EC127AC460}" dt="2020-10-18T00:44:19.621" v="984" actId="1076"/>
          <ac:spMkLst>
            <pc:docMk/>
            <pc:sldMk cId="1254697515" sldId="283"/>
            <ac:spMk id="3" creationId="{8E638090-E680-4193-9BF0-7AEB81DB0B05}"/>
          </ac:spMkLst>
        </pc:spChg>
      </pc:sldChg>
      <pc:sldChg chg="del">
        <pc:chgData name="Steve Shellhammer" userId="0e71f22d-ee3e-49c0-82ff-dbc290af8082" providerId="ADAL" clId="{16C0347B-0710-4C63-9556-E7EC127AC460}" dt="2020-10-18T00:45:38.898" v="998" actId="47"/>
        <pc:sldMkLst>
          <pc:docMk/>
          <pc:sldMk cId="2802600461" sldId="287"/>
        </pc:sldMkLst>
      </pc:sldChg>
      <pc:sldChg chg="del">
        <pc:chgData name="Steve Shellhammer" userId="0e71f22d-ee3e-49c0-82ff-dbc290af8082" providerId="ADAL" clId="{16C0347B-0710-4C63-9556-E7EC127AC460}" dt="2020-10-18T00:45:38.898" v="998" actId="47"/>
        <pc:sldMkLst>
          <pc:docMk/>
          <pc:sldMk cId="1257753769" sldId="288"/>
        </pc:sldMkLst>
      </pc:sldChg>
      <pc:sldChg chg="del">
        <pc:chgData name="Steve Shellhammer" userId="0e71f22d-ee3e-49c0-82ff-dbc290af8082" providerId="ADAL" clId="{16C0347B-0710-4C63-9556-E7EC127AC460}" dt="2020-10-18T00:45:38.898" v="998" actId="47"/>
        <pc:sldMkLst>
          <pc:docMk/>
          <pc:sldMk cId="318191217" sldId="289"/>
        </pc:sldMkLst>
      </pc:sldChg>
      <pc:sldChg chg="modSp mod ord">
        <pc:chgData name="Steve Shellhammer" userId="0e71f22d-ee3e-49c0-82ff-dbc290af8082" providerId="ADAL" clId="{16C0347B-0710-4C63-9556-E7EC127AC460}" dt="2020-10-18T00:32:29.290" v="251"/>
        <pc:sldMkLst>
          <pc:docMk/>
          <pc:sldMk cId="2439599667" sldId="290"/>
        </pc:sldMkLst>
        <pc:spChg chg="mod">
          <ac:chgData name="Steve Shellhammer" userId="0e71f22d-ee3e-49c0-82ff-dbc290af8082" providerId="ADAL" clId="{16C0347B-0710-4C63-9556-E7EC127AC460}" dt="2020-10-18T00:18:40.104" v="33" actId="20577"/>
          <ac:spMkLst>
            <pc:docMk/>
            <pc:sldMk cId="2439599667" sldId="290"/>
            <ac:spMk id="2" creationId="{E80FAD85-F7AD-4C48-A97B-7C38F2305BF8}"/>
          </ac:spMkLst>
        </pc:spChg>
        <pc:spChg chg="mod">
          <ac:chgData name="Steve Shellhammer" userId="0e71f22d-ee3e-49c0-82ff-dbc290af8082" providerId="ADAL" clId="{16C0347B-0710-4C63-9556-E7EC127AC460}" dt="2020-10-18T00:32:14.987" v="249"/>
          <ac:spMkLst>
            <pc:docMk/>
            <pc:sldMk cId="2439599667" sldId="290"/>
            <ac:spMk id="3" creationId="{2118FBEB-869B-429D-9D5A-975287234DBD}"/>
          </ac:spMkLst>
        </pc:spChg>
      </pc:sldChg>
      <pc:sldChg chg="modSp mod">
        <pc:chgData name="Steve Shellhammer" userId="0e71f22d-ee3e-49c0-82ff-dbc290af8082" providerId="ADAL" clId="{16C0347B-0710-4C63-9556-E7EC127AC460}" dt="2020-10-18T00:17:13.345" v="29" actId="20577"/>
        <pc:sldMkLst>
          <pc:docMk/>
          <pc:sldMk cId="464714103" sldId="291"/>
        </pc:sldMkLst>
        <pc:spChg chg="mod">
          <ac:chgData name="Steve Shellhammer" userId="0e71f22d-ee3e-49c0-82ff-dbc290af8082" providerId="ADAL" clId="{16C0347B-0710-4C63-9556-E7EC127AC460}" dt="2020-10-18T00:17:13.345" v="29" actId="20577"/>
          <ac:spMkLst>
            <pc:docMk/>
            <pc:sldMk cId="464714103" sldId="291"/>
            <ac:spMk id="3" creationId="{5FAF55C0-8AEA-453F-BC9C-2F8950711BC4}"/>
          </ac:spMkLst>
        </pc:spChg>
      </pc:sldChg>
      <pc:sldChg chg="modSp new del mod">
        <pc:chgData name="Steve Shellhammer" userId="0e71f22d-ee3e-49c0-82ff-dbc290af8082" providerId="ADAL" clId="{16C0347B-0710-4C63-9556-E7EC127AC460}" dt="2020-10-18T00:45:38.898" v="998" actId="47"/>
        <pc:sldMkLst>
          <pc:docMk/>
          <pc:sldMk cId="184310650" sldId="292"/>
        </pc:sldMkLst>
        <pc:spChg chg="mod">
          <ac:chgData name="Steve Shellhammer" userId="0e71f22d-ee3e-49c0-82ff-dbc290af8082" providerId="ADAL" clId="{16C0347B-0710-4C63-9556-E7EC127AC460}" dt="2020-10-18T00:32:44.159" v="259" actId="20577"/>
          <ac:spMkLst>
            <pc:docMk/>
            <pc:sldMk cId="184310650" sldId="292"/>
            <ac:spMk id="2" creationId="{A0CEFAED-1E57-4F9B-B525-359D4370D80E}"/>
          </ac:spMkLst>
        </pc:spChg>
      </pc:sldChg>
      <pc:sldChg chg="modSp new mod">
        <pc:chgData name="Steve Shellhammer" userId="0e71f22d-ee3e-49c0-82ff-dbc290af8082" providerId="ADAL" clId="{16C0347B-0710-4C63-9556-E7EC127AC460}" dt="2020-10-18T00:35:45.142" v="467" actId="20577"/>
        <pc:sldMkLst>
          <pc:docMk/>
          <pc:sldMk cId="1762822898" sldId="293"/>
        </pc:sldMkLst>
        <pc:spChg chg="mod">
          <ac:chgData name="Steve Shellhammer" userId="0e71f22d-ee3e-49c0-82ff-dbc290af8082" providerId="ADAL" clId="{16C0347B-0710-4C63-9556-E7EC127AC460}" dt="2020-10-18T00:33:32.702" v="286" actId="404"/>
          <ac:spMkLst>
            <pc:docMk/>
            <pc:sldMk cId="1762822898" sldId="293"/>
            <ac:spMk id="2" creationId="{12A016C0-A576-4830-AA26-2B9BBEE37E5F}"/>
          </ac:spMkLst>
        </pc:spChg>
        <pc:spChg chg="mod">
          <ac:chgData name="Steve Shellhammer" userId="0e71f22d-ee3e-49c0-82ff-dbc290af8082" providerId="ADAL" clId="{16C0347B-0710-4C63-9556-E7EC127AC460}" dt="2020-10-18T00:35:45.142" v="467" actId="20577"/>
          <ac:spMkLst>
            <pc:docMk/>
            <pc:sldMk cId="1762822898" sldId="293"/>
            <ac:spMk id="3" creationId="{A37BCEF0-6F11-463B-8039-DEDBBCA0781B}"/>
          </ac:spMkLst>
        </pc:spChg>
      </pc:sldChg>
      <pc:sldChg chg="modSp new mod">
        <pc:chgData name="Steve Shellhammer" userId="0e71f22d-ee3e-49c0-82ff-dbc290af8082" providerId="ADAL" clId="{16C0347B-0710-4C63-9556-E7EC127AC460}" dt="2020-10-26T19:04:06.710" v="1012" actId="14100"/>
        <pc:sldMkLst>
          <pc:docMk/>
          <pc:sldMk cId="286340836" sldId="294"/>
        </pc:sldMkLst>
        <pc:spChg chg="mod">
          <ac:chgData name="Steve Shellhammer" userId="0e71f22d-ee3e-49c0-82ff-dbc290af8082" providerId="ADAL" clId="{16C0347B-0710-4C63-9556-E7EC127AC460}" dt="2020-10-18T00:37:05.991" v="507" actId="14100"/>
          <ac:spMkLst>
            <pc:docMk/>
            <pc:sldMk cId="286340836" sldId="294"/>
            <ac:spMk id="2" creationId="{E663F382-9EAC-439A-AFC2-68EA53BEC727}"/>
          </ac:spMkLst>
        </pc:spChg>
        <pc:spChg chg="mod">
          <ac:chgData name="Steve Shellhammer" userId="0e71f22d-ee3e-49c0-82ff-dbc290af8082" providerId="ADAL" clId="{16C0347B-0710-4C63-9556-E7EC127AC460}" dt="2020-10-26T19:04:06.710" v="1012" actId="14100"/>
          <ac:spMkLst>
            <pc:docMk/>
            <pc:sldMk cId="286340836" sldId="294"/>
            <ac:spMk id="3" creationId="{F8E640B9-970B-403E-940F-F981A3D82F90}"/>
          </ac:spMkLst>
        </pc:spChg>
      </pc:sldChg>
      <pc:sldChg chg="delSp modSp new mod">
        <pc:chgData name="Steve Shellhammer" userId="0e71f22d-ee3e-49c0-82ff-dbc290af8082" providerId="ADAL" clId="{16C0347B-0710-4C63-9556-E7EC127AC460}" dt="2020-10-18T00:45:30.069" v="997" actId="1076"/>
        <pc:sldMkLst>
          <pc:docMk/>
          <pc:sldMk cId="2745616321" sldId="295"/>
        </pc:sldMkLst>
        <pc:spChg chg="mod">
          <ac:chgData name="Steve Shellhammer" userId="0e71f22d-ee3e-49c0-82ff-dbc290af8082" providerId="ADAL" clId="{16C0347B-0710-4C63-9556-E7EC127AC460}" dt="2020-10-18T00:44:45.119" v="994" actId="20577"/>
          <ac:spMkLst>
            <pc:docMk/>
            <pc:sldMk cId="2745616321" sldId="295"/>
            <ac:spMk id="2" creationId="{151F67FA-E45C-411F-BB51-3656EF58A2FC}"/>
          </ac:spMkLst>
        </pc:spChg>
        <pc:spChg chg="del">
          <ac:chgData name="Steve Shellhammer" userId="0e71f22d-ee3e-49c0-82ff-dbc290af8082" providerId="ADAL" clId="{16C0347B-0710-4C63-9556-E7EC127AC460}" dt="2020-10-18T00:44:48.404" v="995" actId="478"/>
          <ac:spMkLst>
            <pc:docMk/>
            <pc:sldMk cId="2745616321" sldId="295"/>
            <ac:spMk id="3" creationId="{CF65CD22-C94F-4DEB-9818-8B78F94D28EB}"/>
          </ac:spMkLst>
        </pc:spChg>
        <pc:picChg chg="mod">
          <ac:chgData name="Steve Shellhammer" userId="0e71f22d-ee3e-49c0-82ff-dbc290af8082" providerId="ADAL" clId="{16C0347B-0710-4C63-9556-E7EC127AC460}" dt="2020-10-18T00:45:30.069" v="997" actId="1076"/>
          <ac:picMkLst>
            <pc:docMk/>
            <pc:sldMk cId="2745616321" sldId="295"/>
            <ac:picMk id="7" creationId="{A47C43D0-7A86-4FEE-8741-DC4FF76B3657}"/>
          </ac:picMkLst>
        </pc:picChg>
      </pc:sldChg>
      <pc:sldMasterChg chg="modSp mod">
        <pc:chgData name="Steve Shellhammer" userId="0e71f22d-ee3e-49c0-82ff-dbc290af8082" providerId="ADAL" clId="{16C0347B-0710-4C63-9556-E7EC127AC460}" dt="2020-10-18T00:16:42.609" v="13" actId="20577"/>
        <pc:sldMasterMkLst>
          <pc:docMk/>
          <pc:sldMasterMk cId="0" sldId="2147483648"/>
        </pc:sldMasterMkLst>
        <pc:spChg chg="mod">
          <ac:chgData name="Steve Shellhammer" userId="0e71f22d-ee3e-49c0-82ff-dbc290af8082" providerId="ADAL" clId="{16C0347B-0710-4C63-9556-E7EC127AC460}" dt="2020-10-18T00:16:42.609" v="13" actId="20577"/>
          <ac:spMkLst>
            <pc:docMk/>
            <pc:sldMasterMk cId="0" sldId="2147483648"/>
            <ac:spMk id="10" creationId="{00000000-0000-0000-0000-000000000000}"/>
          </ac:spMkLst>
        </pc:spChg>
      </pc:sldMasterChg>
    </pc:docChg>
  </pc:docChgLst>
  <pc:docChgLst>
    <pc:chgData name="Steve Shellhammer" userId="0e71f22d-ee3e-49c0-82ff-dbc290af8082" providerId="ADAL" clId="{8DDF68D0-38CF-4F3D-BF90-7CA29B1E02B1}"/>
    <pc:docChg chg="modSld modMainMaster">
      <pc:chgData name="Steve Shellhammer" userId="0e71f22d-ee3e-49c0-82ff-dbc290af8082" providerId="ADAL" clId="{8DDF68D0-38CF-4F3D-BF90-7CA29B1E02B1}" dt="2021-07-06T22:55:48.537" v="3" actId="20577"/>
      <pc:docMkLst>
        <pc:docMk/>
      </pc:docMkLst>
      <pc:sldChg chg="modSp mod">
        <pc:chgData name="Steve Shellhammer" userId="0e71f22d-ee3e-49c0-82ff-dbc290af8082" providerId="ADAL" clId="{8DDF68D0-38CF-4F3D-BF90-7CA29B1E02B1}" dt="2021-07-06T22:55:29.770" v="1" actId="20577"/>
        <pc:sldMkLst>
          <pc:docMk/>
          <pc:sldMk cId="0" sldId="256"/>
        </pc:sldMkLst>
        <pc:spChg chg="mod">
          <ac:chgData name="Steve Shellhammer" userId="0e71f22d-ee3e-49c0-82ff-dbc290af8082" providerId="ADAL" clId="{8DDF68D0-38CF-4F3D-BF90-7CA29B1E02B1}" dt="2021-07-06T22:55:29.770" v="1" actId="20577"/>
          <ac:spMkLst>
            <pc:docMk/>
            <pc:sldMk cId="0" sldId="256"/>
            <ac:spMk id="3074" creationId="{00000000-0000-0000-0000-000000000000}"/>
          </ac:spMkLst>
        </pc:spChg>
      </pc:sldChg>
      <pc:sldMasterChg chg="modSp mod">
        <pc:chgData name="Steve Shellhammer" userId="0e71f22d-ee3e-49c0-82ff-dbc290af8082" providerId="ADAL" clId="{8DDF68D0-38CF-4F3D-BF90-7CA29B1E02B1}" dt="2021-07-06T22:55:48.537" v="3" actId="20577"/>
        <pc:sldMasterMkLst>
          <pc:docMk/>
          <pc:sldMasterMk cId="0" sldId="2147483648"/>
        </pc:sldMasterMkLst>
        <pc:spChg chg="mod">
          <ac:chgData name="Steve Shellhammer" userId="0e71f22d-ee3e-49c0-82ff-dbc290af8082" providerId="ADAL" clId="{8DDF68D0-38CF-4F3D-BF90-7CA29B1E02B1}" dt="2021-07-06T22:55:48.537" v="3" actId="20577"/>
          <ac:spMkLst>
            <pc:docMk/>
            <pc:sldMasterMk cId="0" sldId="2147483648"/>
            <ac:spMk id="10" creationId="{00000000-0000-0000-0000-000000000000}"/>
          </ac:spMkLst>
        </pc:spChg>
      </pc:sldMasterChg>
    </pc:docChg>
  </pc:docChgLst>
  <pc:docChgLst>
    <pc:chgData name="Steve Shellhammer" userId="0e71f22d-ee3e-49c0-82ff-dbc290af8082" providerId="ADAL" clId="{CA9350BF-1A34-4C71-AFBC-56F91FCD8441}"/>
    <pc:docChg chg="custSel addSld modSld modMainMaster">
      <pc:chgData name="Steve Shellhammer" userId="0e71f22d-ee3e-49c0-82ff-dbc290af8082" providerId="ADAL" clId="{CA9350BF-1A34-4C71-AFBC-56F91FCD8441}" dt="2021-03-05T19:39:23.842" v="1288" actId="404"/>
      <pc:docMkLst>
        <pc:docMk/>
      </pc:docMkLst>
      <pc:sldChg chg="modSp mod">
        <pc:chgData name="Steve Shellhammer" userId="0e71f22d-ee3e-49c0-82ff-dbc290af8082" providerId="ADAL" clId="{CA9350BF-1A34-4C71-AFBC-56F91FCD8441}" dt="2021-03-05T16:52:52.922" v="1" actId="20577"/>
        <pc:sldMkLst>
          <pc:docMk/>
          <pc:sldMk cId="0" sldId="256"/>
        </pc:sldMkLst>
        <pc:spChg chg="mod">
          <ac:chgData name="Steve Shellhammer" userId="0e71f22d-ee3e-49c0-82ff-dbc290af8082" providerId="ADAL" clId="{CA9350BF-1A34-4C71-AFBC-56F91FCD8441}" dt="2021-03-05T16:52:52.922" v="1" actId="20577"/>
          <ac:spMkLst>
            <pc:docMk/>
            <pc:sldMk cId="0" sldId="256"/>
            <ac:spMk id="3074" creationId="{00000000-0000-0000-0000-000000000000}"/>
          </ac:spMkLst>
        </pc:spChg>
      </pc:sldChg>
      <pc:sldChg chg="modSp mod">
        <pc:chgData name="Steve Shellhammer" userId="0e71f22d-ee3e-49c0-82ff-dbc290af8082" providerId="ADAL" clId="{CA9350BF-1A34-4C71-AFBC-56F91FCD8441}" dt="2021-03-05T19:38:25.596" v="1285" actId="403"/>
        <pc:sldMkLst>
          <pc:docMk/>
          <pc:sldMk cId="1254697515" sldId="283"/>
        </pc:sldMkLst>
        <pc:spChg chg="mod">
          <ac:chgData name="Steve Shellhammer" userId="0e71f22d-ee3e-49c0-82ff-dbc290af8082" providerId="ADAL" clId="{CA9350BF-1A34-4C71-AFBC-56F91FCD8441}" dt="2021-03-05T19:38:25.596" v="1285" actId="403"/>
          <ac:spMkLst>
            <pc:docMk/>
            <pc:sldMk cId="1254697515" sldId="283"/>
            <ac:spMk id="2" creationId="{699EB5AA-7C1E-43F4-941D-621B834F1BEC}"/>
          </ac:spMkLst>
        </pc:spChg>
      </pc:sldChg>
      <pc:sldChg chg="modSp mod">
        <pc:chgData name="Steve Shellhammer" userId="0e71f22d-ee3e-49c0-82ff-dbc290af8082" providerId="ADAL" clId="{CA9350BF-1A34-4C71-AFBC-56F91FCD8441}" dt="2021-03-05T19:38:34.560" v="1286" actId="403"/>
        <pc:sldMkLst>
          <pc:docMk/>
          <pc:sldMk cId="4090638326" sldId="296"/>
        </pc:sldMkLst>
        <pc:spChg chg="mod">
          <ac:chgData name="Steve Shellhammer" userId="0e71f22d-ee3e-49c0-82ff-dbc290af8082" providerId="ADAL" clId="{CA9350BF-1A34-4C71-AFBC-56F91FCD8441}" dt="2021-03-05T19:38:34.560" v="1286" actId="403"/>
          <ac:spMkLst>
            <pc:docMk/>
            <pc:sldMk cId="4090638326" sldId="296"/>
            <ac:spMk id="2" creationId="{27615141-828D-4897-9E49-77BF44EA5748}"/>
          </ac:spMkLst>
        </pc:spChg>
      </pc:sldChg>
      <pc:sldChg chg="modSp new mod">
        <pc:chgData name="Steve Shellhammer" userId="0e71f22d-ee3e-49c0-82ff-dbc290af8082" providerId="ADAL" clId="{CA9350BF-1A34-4C71-AFBC-56F91FCD8441}" dt="2021-03-05T19:39:23.842" v="1288" actId="404"/>
        <pc:sldMkLst>
          <pc:docMk/>
          <pc:sldMk cId="2073173423" sldId="298"/>
        </pc:sldMkLst>
        <pc:spChg chg="mod">
          <ac:chgData name="Steve Shellhammer" userId="0e71f22d-ee3e-49c0-82ff-dbc290af8082" providerId="ADAL" clId="{CA9350BF-1A34-4C71-AFBC-56F91FCD8441}" dt="2021-03-05T19:34:19.449" v="800" actId="20577"/>
          <ac:spMkLst>
            <pc:docMk/>
            <pc:sldMk cId="2073173423" sldId="298"/>
            <ac:spMk id="2" creationId="{6BDE5E84-55F9-4669-95B1-3F9646890394}"/>
          </ac:spMkLst>
        </pc:spChg>
        <pc:spChg chg="mod">
          <ac:chgData name="Steve Shellhammer" userId="0e71f22d-ee3e-49c0-82ff-dbc290af8082" providerId="ADAL" clId="{CA9350BF-1A34-4C71-AFBC-56F91FCD8441}" dt="2021-03-05T19:39:23.842" v="1288" actId="404"/>
          <ac:spMkLst>
            <pc:docMk/>
            <pc:sldMk cId="2073173423" sldId="298"/>
            <ac:spMk id="3" creationId="{0879F695-B16A-4FC9-BD55-E2608AFB30AD}"/>
          </ac:spMkLst>
        </pc:spChg>
      </pc:sldChg>
      <pc:sldChg chg="modSp new mod">
        <pc:chgData name="Steve Shellhammer" userId="0e71f22d-ee3e-49c0-82ff-dbc290af8082" providerId="ADAL" clId="{CA9350BF-1A34-4C71-AFBC-56F91FCD8441}" dt="2021-03-05T19:38:10.576" v="1284" actId="14100"/>
        <pc:sldMkLst>
          <pc:docMk/>
          <pc:sldMk cId="1651079413" sldId="299"/>
        </pc:sldMkLst>
        <pc:spChg chg="mod">
          <ac:chgData name="Steve Shellhammer" userId="0e71f22d-ee3e-49c0-82ff-dbc290af8082" providerId="ADAL" clId="{CA9350BF-1A34-4C71-AFBC-56F91FCD8441}" dt="2021-03-05T19:37:58.252" v="1281" actId="14100"/>
          <ac:spMkLst>
            <pc:docMk/>
            <pc:sldMk cId="1651079413" sldId="299"/>
            <ac:spMk id="2" creationId="{D043A62A-5C26-42F8-A009-19950EAF9F5A}"/>
          </ac:spMkLst>
        </pc:spChg>
        <pc:spChg chg="mod">
          <ac:chgData name="Steve Shellhammer" userId="0e71f22d-ee3e-49c0-82ff-dbc290af8082" providerId="ADAL" clId="{CA9350BF-1A34-4C71-AFBC-56F91FCD8441}" dt="2021-03-05T19:38:10.576" v="1284" actId="14100"/>
          <ac:spMkLst>
            <pc:docMk/>
            <pc:sldMk cId="1651079413" sldId="299"/>
            <ac:spMk id="3" creationId="{7F33153D-34C6-4592-A013-D8CAAB848285}"/>
          </ac:spMkLst>
        </pc:spChg>
      </pc:sldChg>
      <pc:sldMasterChg chg="modSp mod">
        <pc:chgData name="Steve Shellhammer" userId="0e71f22d-ee3e-49c0-82ff-dbc290af8082" providerId="ADAL" clId="{CA9350BF-1A34-4C71-AFBC-56F91FCD8441}" dt="2021-03-05T16:53:02.295" v="3" actId="20577"/>
        <pc:sldMasterMkLst>
          <pc:docMk/>
          <pc:sldMasterMk cId="0" sldId="2147483648"/>
        </pc:sldMasterMkLst>
        <pc:spChg chg="mod">
          <ac:chgData name="Steve Shellhammer" userId="0e71f22d-ee3e-49c0-82ff-dbc290af8082" providerId="ADAL" clId="{CA9350BF-1A34-4C71-AFBC-56F91FCD8441}" dt="2021-03-05T16:53:02.295" v="3" actId="20577"/>
          <ac:spMkLst>
            <pc:docMk/>
            <pc:sldMasterMk cId="0" sldId="2147483648"/>
            <ac:spMk id="10" creationId="{00000000-0000-0000-0000-000000000000}"/>
          </ac:spMkLst>
        </pc:spChg>
      </pc:sldMasterChg>
    </pc:docChg>
  </pc:docChgLst>
  <pc:docChgLst>
    <pc:chgData name="Steve Shellhammer" userId="0e71f22d-ee3e-49c0-82ff-dbc290af8082" providerId="ADAL" clId="{84A98198-397F-41FB-80D6-06309DA60086}"/>
    <pc:docChg chg="undo custSel addSld modSld modMainMaster">
      <pc:chgData name="Steve Shellhammer" userId="0e71f22d-ee3e-49c0-82ff-dbc290af8082" providerId="ADAL" clId="{84A98198-397F-41FB-80D6-06309DA60086}" dt="2021-11-08T17:05:28.297" v="40" actId="20577"/>
      <pc:docMkLst>
        <pc:docMk/>
      </pc:docMkLst>
      <pc:sldChg chg="modSp mod">
        <pc:chgData name="Steve Shellhammer" userId="0e71f22d-ee3e-49c0-82ff-dbc290af8082" providerId="ADAL" clId="{84A98198-397F-41FB-80D6-06309DA60086}" dt="2021-11-08T17:03:04.134" v="1" actId="20577"/>
        <pc:sldMkLst>
          <pc:docMk/>
          <pc:sldMk cId="0" sldId="256"/>
        </pc:sldMkLst>
        <pc:spChg chg="mod">
          <ac:chgData name="Steve Shellhammer" userId="0e71f22d-ee3e-49c0-82ff-dbc290af8082" providerId="ADAL" clId="{84A98198-397F-41FB-80D6-06309DA60086}" dt="2021-11-08T17:03:04.134" v="1" actId="20577"/>
          <ac:spMkLst>
            <pc:docMk/>
            <pc:sldMk cId="0" sldId="256"/>
            <ac:spMk id="3074" creationId="{00000000-0000-0000-0000-000000000000}"/>
          </ac:spMkLst>
        </pc:spChg>
      </pc:sldChg>
      <pc:sldChg chg="modSp mod">
        <pc:chgData name="Steve Shellhammer" userId="0e71f22d-ee3e-49c0-82ff-dbc290af8082" providerId="ADAL" clId="{84A98198-397F-41FB-80D6-06309DA60086}" dt="2021-11-08T17:03:32.896" v="11" actId="6549"/>
        <pc:sldMkLst>
          <pc:docMk/>
          <pc:sldMk cId="1997302967" sldId="307"/>
        </pc:sldMkLst>
        <pc:spChg chg="mod">
          <ac:chgData name="Steve Shellhammer" userId="0e71f22d-ee3e-49c0-82ff-dbc290af8082" providerId="ADAL" clId="{84A98198-397F-41FB-80D6-06309DA60086}" dt="2021-11-08T17:03:32.896" v="11" actId="6549"/>
          <ac:spMkLst>
            <pc:docMk/>
            <pc:sldMk cId="1997302967" sldId="307"/>
            <ac:spMk id="2" creationId="{E4B478FD-2085-4984-AC8C-E80031C9E08D}"/>
          </ac:spMkLst>
        </pc:spChg>
      </pc:sldChg>
      <pc:sldChg chg="modSp new mod">
        <pc:chgData name="Steve Shellhammer" userId="0e71f22d-ee3e-49c0-82ff-dbc290af8082" providerId="ADAL" clId="{84A98198-397F-41FB-80D6-06309DA60086}" dt="2021-11-08T17:04:50.271" v="38" actId="113"/>
        <pc:sldMkLst>
          <pc:docMk/>
          <pc:sldMk cId="3927078182" sldId="309"/>
        </pc:sldMkLst>
        <pc:spChg chg="mod">
          <ac:chgData name="Steve Shellhammer" userId="0e71f22d-ee3e-49c0-82ff-dbc290af8082" providerId="ADAL" clId="{84A98198-397F-41FB-80D6-06309DA60086}" dt="2021-11-08T17:03:51.308" v="31" actId="313"/>
          <ac:spMkLst>
            <pc:docMk/>
            <pc:sldMk cId="3927078182" sldId="309"/>
            <ac:spMk id="2" creationId="{C7BCBE80-AE67-47E4-A45E-81C01B61AD22}"/>
          </ac:spMkLst>
        </pc:spChg>
        <pc:spChg chg="mod">
          <ac:chgData name="Steve Shellhammer" userId="0e71f22d-ee3e-49c0-82ff-dbc290af8082" providerId="ADAL" clId="{84A98198-397F-41FB-80D6-06309DA60086}" dt="2021-11-08T17:04:50.271" v="38" actId="113"/>
          <ac:spMkLst>
            <pc:docMk/>
            <pc:sldMk cId="3927078182" sldId="309"/>
            <ac:spMk id="3" creationId="{05A00E71-6EED-4489-B0B6-21C28673D82D}"/>
          </ac:spMkLst>
        </pc:spChg>
      </pc:sldChg>
      <pc:sldMasterChg chg="modSp mod">
        <pc:chgData name="Steve Shellhammer" userId="0e71f22d-ee3e-49c0-82ff-dbc290af8082" providerId="ADAL" clId="{84A98198-397F-41FB-80D6-06309DA60086}" dt="2021-11-08T17:05:28.297" v="40" actId="20577"/>
        <pc:sldMasterMkLst>
          <pc:docMk/>
          <pc:sldMasterMk cId="0" sldId="2147483648"/>
        </pc:sldMasterMkLst>
        <pc:spChg chg="mod">
          <ac:chgData name="Steve Shellhammer" userId="0e71f22d-ee3e-49c0-82ff-dbc290af8082" providerId="ADAL" clId="{84A98198-397F-41FB-80D6-06309DA60086}" dt="2021-11-08T17:05:28.297" v="40" actId="20577"/>
          <ac:spMkLst>
            <pc:docMk/>
            <pc:sldMasterMk cId="0" sldId="2147483648"/>
            <ac:spMk id="10" creationId="{00000000-0000-0000-0000-000000000000}"/>
          </ac:spMkLst>
        </pc:spChg>
      </pc:sldMasterChg>
    </pc:docChg>
  </pc:docChgLst>
  <pc:docChgLst>
    <pc:chgData name="Steve Shellhammer" userId="0e71f22d-ee3e-49c0-82ff-dbc290af8082" providerId="ADAL" clId="{C292AE29-02E2-4099-A057-AC0C8A24EBD1}"/>
    <pc:docChg chg="undo custSel addSld modSld modMainMaster">
      <pc:chgData name="Steve Shellhammer" userId="0e71f22d-ee3e-49c0-82ff-dbc290af8082" providerId="ADAL" clId="{C292AE29-02E2-4099-A057-AC0C8A24EBD1}" dt="2022-01-15T00:17:43.771" v="183" actId="20577"/>
      <pc:docMkLst>
        <pc:docMk/>
      </pc:docMkLst>
      <pc:sldChg chg="modSp mod">
        <pc:chgData name="Steve Shellhammer" userId="0e71f22d-ee3e-49c0-82ff-dbc290af8082" providerId="ADAL" clId="{C292AE29-02E2-4099-A057-AC0C8A24EBD1}" dt="2022-01-15T00:03:59.035" v="1" actId="20577"/>
        <pc:sldMkLst>
          <pc:docMk/>
          <pc:sldMk cId="0" sldId="256"/>
        </pc:sldMkLst>
        <pc:spChg chg="mod">
          <ac:chgData name="Steve Shellhammer" userId="0e71f22d-ee3e-49c0-82ff-dbc290af8082" providerId="ADAL" clId="{C292AE29-02E2-4099-A057-AC0C8A24EBD1}" dt="2022-01-15T00:03:59.035" v="1" actId="20577"/>
          <ac:spMkLst>
            <pc:docMk/>
            <pc:sldMk cId="0" sldId="256"/>
            <ac:spMk id="3074" creationId="{00000000-0000-0000-0000-000000000000}"/>
          </ac:spMkLst>
        </pc:spChg>
      </pc:sldChg>
      <pc:sldChg chg="modSp mod">
        <pc:chgData name="Steve Shellhammer" userId="0e71f22d-ee3e-49c0-82ff-dbc290af8082" providerId="ADAL" clId="{C292AE29-02E2-4099-A057-AC0C8A24EBD1}" dt="2022-01-15T00:16:49.838" v="181" actId="20577"/>
        <pc:sldMkLst>
          <pc:docMk/>
          <pc:sldMk cId="1997302967" sldId="307"/>
        </pc:sldMkLst>
        <pc:spChg chg="mod">
          <ac:chgData name="Steve Shellhammer" userId="0e71f22d-ee3e-49c0-82ff-dbc290af8082" providerId="ADAL" clId="{C292AE29-02E2-4099-A057-AC0C8A24EBD1}" dt="2022-01-15T00:16:32.910" v="173" actId="20577"/>
          <ac:spMkLst>
            <pc:docMk/>
            <pc:sldMk cId="1997302967" sldId="307"/>
            <ac:spMk id="2" creationId="{E4B478FD-2085-4984-AC8C-E80031C9E08D}"/>
          </ac:spMkLst>
        </pc:spChg>
        <pc:spChg chg="mod">
          <ac:chgData name="Steve Shellhammer" userId="0e71f22d-ee3e-49c0-82ff-dbc290af8082" providerId="ADAL" clId="{C292AE29-02E2-4099-A057-AC0C8A24EBD1}" dt="2022-01-15T00:16:49.838" v="181" actId="20577"/>
          <ac:spMkLst>
            <pc:docMk/>
            <pc:sldMk cId="1997302967" sldId="307"/>
            <ac:spMk id="3" creationId="{9A5276BF-EE70-4764-ADA7-712D0C09537F}"/>
          </ac:spMkLst>
        </pc:spChg>
      </pc:sldChg>
      <pc:sldChg chg="modSp new mod">
        <pc:chgData name="Steve Shellhammer" userId="0e71f22d-ee3e-49c0-82ff-dbc290af8082" providerId="ADAL" clId="{C292AE29-02E2-4099-A057-AC0C8A24EBD1}" dt="2022-01-15T00:06:01.723" v="40" actId="1036"/>
        <pc:sldMkLst>
          <pc:docMk/>
          <pc:sldMk cId="511721443" sldId="311"/>
        </pc:sldMkLst>
        <pc:spChg chg="mod">
          <ac:chgData name="Steve Shellhammer" userId="0e71f22d-ee3e-49c0-82ff-dbc290af8082" providerId="ADAL" clId="{C292AE29-02E2-4099-A057-AC0C8A24EBD1}" dt="2022-01-15T00:04:48.732" v="8" actId="404"/>
          <ac:spMkLst>
            <pc:docMk/>
            <pc:sldMk cId="511721443" sldId="311"/>
            <ac:spMk id="2" creationId="{C79CB706-8910-494B-B02B-8650C3A13131}"/>
          </ac:spMkLst>
        </pc:spChg>
        <pc:spChg chg="mod">
          <ac:chgData name="Steve Shellhammer" userId="0e71f22d-ee3e-49c0-82ff-dbc290af8082" providerId="ADAL" clId="{C292AE29-02E2-4099-A057-AC0C8A24EBD1}" dt="2022-01-15T00:06:01.723" v="40" actId="1036"/>
          <ac:spMkLst>
            <pc:docMk/>
            <pc:sldMk cId="511721443" sldId="311"/>
            <ac:spMk id="3" creationId="{02272F6F-9AF6-486C-9057-FEED7F6C5C4F}"/>
          </ac:spMkLst>
        </pc:spChg>
      </pc:sldChg>
      <pc:sldMasterChg chg="modSp mod">
        <pc:chgData name="Steve Shellhammer" userId="0e71f22d-ee3e-49c0-82ff-dbc290af8082" providerId="ADAL" clId="{C292AE29-02E2-4099-A057-AC0C8A24EBD1}" dt="2022-01-15T00:17:43.771" v="183" actId="20577"/>
        <pc:sldMasterMkLst>
          <pc:docMk/>
          <pc:sldMasterMk cId="0" sldId="2147483648"/>
        </pc:sldMasterMkLst>
        <pc:spChg chg="mod">
          <ac:chgData name="Steve Shellhammer" userId="0e71f22d-ee3e-49c0-82ff-dbc290af8082" providerId="ADAL" clId="{C292AE29-02E2-4099-A057-AC0C8A24EBD1}" dt="2022-01-15T00:17:43.771" v="183" actId="20577"/>
          <ac:spMkLst>
            <pc:docMk/>
            <pc:sldMasterMk cId="0" sldId="2147483648"/>
            <ac:spMk id="10" creationId="{00000000-0000-0000-0000-000000000000}"/>
          </ac:spMkLst>
        </pc:spChg>
      </pc:sldMasterChg>
    </pc:docChg>
  </pc:docChgLst>
  <pc:docChgLst>
    <pc:chgData name="Steve Shellhammer" userId="0e71f22d-ee3e-49c0-82ff-dbc290af8082" providerId="ADAL" clId="{5FFC428A-0056-40A7-A37D-DFB50570629B}"/>
    <pc:docChg chg="addSld modSld modMainMaster">
      <pc:chgData name="Steve Shellhammer" userId="0e71f22d-ee3e-49c0-82ff-dbc290af8082" providerId="ADAL" clId="{5FFC428A-0056-40A7-A37D-DFB50570629B}" dt="2021-03-08T16:31:27.057" v="224" actId="20577"/>
      <pc:docMkLst>
        <pc:docMk/>
      </pc:docMkLst>
      <pc:sldChg chg="modSp mod">
        <pc:chgData name="Steve Shellhammer" userId="0e71f22d-ee3e-49c0-82ff-dbc290af8082" providerId="ADAL" clId="{5FFC428A-0056-40A7-A37D-DFB50570629B}" dt="2021-03-08T16:29:18.156" v="1" actId="20577"/>
        <pc:sldMkLst>
          <pc:docMk/>
          <pc:sldMk cId="0" sldId="256"/>
        </pc:sldMkLst>
        <pc:spChg chg="mod">
          <ac:chgData name="Steve Shellhammer" userId="0e71f22d-ee3e-49c0-82ff-dbc290af8082" providerId="ADAL" clId="{5FFC428A-0056-40A7-A37D-DFB50570629B}" dt="2021-03-08T16:29:18.156" v="1" actId="20577"/>
          <ac:spMkLst>
            <pc:docMk/>
            <pc:sldMk cId="0" sldId="256"/>
            <ac:spMk id="3074" creationId="{00000000-0000-0000-0000-000000000000}"/>
          </ac:spMkLst>
        </pc:spChg>
      </pc:sldChg>
      <pc:sldChg chg="modSp new mod">
        <pc:chgData name="Steve Shellhammer" userId="0e71f22d-ee3e-49c0-82ff-dbc290af8082" providerId="ADAL" clId="{5FFC428A-0056-40A7-A37D-DFB50570629B}" dt="2021-03-08T16:31:27.057" v="224" actId="20577"/>
        <pc:sldMkLst>
          <pc:docMk/>
          <pc:sldMk cId="3465603139" sldId="302"/>
        </pc:sldMkLst>
        <pc:spChg chg="mod">
          <ac:chgData name="Steve Shellhammer" userId="0e71f22d-ee3e-49c0-82ff-dbc290af8082" providerId="ADAL" clId="{5FFC428A-0056-40A7-A37D-DFB50570629B}" dt="2021-03-08T16:30:26.395" v="32" actId="404"/>
          <ac:spMkLst>
            <pc:docMk/>
            <pc:sldMk cId="3465603139" sldId="302"/>
            <ac:spMk id="2" creationId="{AF21F6C8-4364-4F54-9E5D-A7AE9F21700C}"/>
          </ac:spMkLst>
        </pc:spChg>
        <pc:spChg chg="mod">
          <ac:chgData name="Steve Shellhammer" userId="0e71f22d-ee3e-49c0-82ff-dbc290af8082" providerId="ADAL" clId="{5FFC428A-0056-40A7-A37D-DFB50570629B}" dt="2021-03-08T16:31:27.057" v="224" actId="20577"/>
          <ac:spMkLst>
            <pc:docMk/>
            <pc:sldMk cId="3465603139" sldId="302"/>
            <ac:spMk id="3" creationId="{B8E4956A-F605-42EE-8F26-C5938CA99B63}"/>
          </ac:spMkLst>
        </pc:spChg>
      </pc:sldChg>
      <pc:sldMasterChg chg="modSp mod">
        <pc:chgData name="Steve Shellhammer" userId="0e71f22d-ee3e-49c0-82ff-dbc290af8082" providerId="ADAL" clId="{5FFC428A-0056-40A7-A37D-DFB50570629B}" dt="2021-03-08T16:29:30.863" v="3" actId="20577"/>
        <pc:sldMasterMkLst>
          <pc:docMk/>
          <pc:sldMasterMk cId="0" sldId="2147483648"/>
        </pc:sldMasterMkLst>
        <pc:spChg chg="mod">
          <ac:chgData name="Steve Shellhammer" userId="0e71f22d-ee3e-49c0-82ff-dbc290af8082" providerId="ADAL" clId="{5FFC428A-0056-40A7-A37D-DFB50570629B}" dt="2021-03-08T16:29:30.863" v="3" actId="20577"/>
          <ac:spMkLst>
            <pc:docMk/>
            <pc:sldMasterMk cId="0" sldId="2147483648"/>
            <ac:spMk id="10" creationId="{00000000-0000-0000-0000-000000000000}"/>
          </ac:spMkLst>
        </pc:spChg>
      </pc:sldMasterChg>
    </pc:docChg>
  </pc:docChgLst>
  <pc:docChgLst>
    <pc:chgData name="Steve Shellhammer" userId="0e71f22d-ee3e-49c0-82ff-dbc290af8082" providerId="ADAL" clId="{3F0881C7-FB14-46BB-9181-699BBF3F4D9E}"/>
    <pc:docChg chg="undo custSel delSld modSld modMainMaster">
      <pc:chgData name="Steve Shellhammer" userId="0e71f22d-ee3e-49c0-82ff-dbc290af8082" providerId="ADAL" clId="{3F0881C7-FB14-46BB-9181-699BBF3F4D9E}" dt="2022-05-01T16:27:35.389" v="553" actId="20577"/>
      <pc:docMkLst>
        <pc:docMk/>
      </pc:docMkLst>
      <pc:sldChg chg="modSp mod">
        <pc:chgData name="Steve Shellhammer" userId="0e71f22d-ee3e-49c0-82ff-dbc290af8082" providerId="ADAL" clId="{3F0881C7-FB14-46BB-9181-699BBF3F4D9E}" dt="2022-05-01T16:19:39.404" v="478" actId="13926"/>
        <pc:sldMkLst>
          <pc:docMk/>
          <pc:sldMk cId="0" sldId="256"/>
        </pc:sldMkLst>
        <pc:spChg chg="mod">
          <ac:chgData name="Steve Shellhammer" userId="0e71f22d-ee3e-49c0-82ff-dbc290af8082" providerId="ADAL" clId="{3F0881C7-FB14-46BB-9181-699BBF3F4D9E}" dt="2022-04-24T16:41:09.133" v="18" actId="20577"/>
          <ac:spMkLst>
            <pc:docMk/>
            <pc:sldMk cId="0" sldId="256"/>
            <ac:spMk id="3073" creationId="{00000000-0000-0000-0000-000000000000}"/>
          </ac:spMkLst>
        </pc:spChg>
        <pc:spChg chg="mod">
          <ac:chgData name="Steve Shellhammer" userId="0e71f22d-ee3e-49c0-82ff-dbc290af8082" providerId="ADAL" clId="{3F0881C7-FB14-46BB-9181-699BBF3F4D9E}" dt="2022-05-01T16:19:39.404" v="478" actId="13926"/>
          <ac:spMkLst>
            <pc:docMk/>
            <pc:sldMk cId="0" sldId="256"/>
            <ac:spMk id="3074" creationId="{00000000-0000-0000-0000-000000000000}"/>
          </ac:spMkLst>
        </pc:spChg>
      </pc:sldChg>
      <pc:sldChg chg="modSp mod">
        <pc:chgData name="Steve Shellhammer" userId="0e71f22d-ee3e-49c0-82ff-dbc290af8082" providerId="ADAL" clId="{3F0881C7-FB14-46BB-9181-699BBF3F4D9E}" dt="2022-04-24T16:41:55.183" v="20" actId="20577"/>
        <pc:sldMkLst>
          <pc:docMk/>
          <pc:sldMk cId="3731895628" sldId="264"/>
        </pc:sldMkLst>
        <pc:spChg chg="mod">
          <ac:chgData name="Steve Shellhammer" userId="0e71f22d-ee3e-49c0-82ff-dbc290af8082" providerId="ADAL" clId="{3F0881C7-FB14-46BB-9181-699BBF3F4D9E}" dt="2022-04-24T16:41:55.183" v="20" actId="20577"/>
          <ac:spMkLst>
            <pc:docMk/>
            <pc:sldMk cId="3731895628" sldId="264"/>
            <ac:spMk id="3" creationId="{00000000-0000-0000-0000-000000000000}"/>
          </ac:spMkLst>
        </pc:spChg>
      </pc:sldChg>
      <pc:sldChg chg="modSp mod">
        <pc:chgData name="Steve Shellhammer" userId="0e71f22d-ee3e-49c0-82ff-dbc290af8082" providerId="ADAL" clId="{3F0881C7-FB14-46BB-9181-699BBF3F4D9E}" dt="2022-05-01T16:27:35.389" v="553" actId="20577"/>
        <pc:sldMkLst>
          <pc:docMk/>
          <pc:sldMk cId="2073173423" sldId="298"/>
        </pc:sldMkLst>
        <pc:spChg chg="mod">
          <ac:chgData name="Steve Shellhammer" userId="0e71f22d-ee3e-49c0-82ff-dbc290af8082" providerId="ADAL" clId="{3F0881C7-FB14-46BB-9181-699BBF3F4D9E}" dt="2022-05-01T16:27:35.389" v="553" actId="20577"/>
          <ac:spMkLst>
            <pc:docMk/>
            <pc:sldMk cId="2073173423" sldId="298"/>
            <ac:spMk id="3" creationId="{0879F695-B16A-4FC9-BD55-E2608AFB30AD}"/>
          </ac:spMkLst>
        </pc:spChg>
      </pc:sldChg>
      <pc:sldChg chg="delSp modSp mod">
        <pc:chgData name="Steve Shellhammer" userId="0e71f22d-ee3e-49c0-82ff-dbc290af8082" providerId="ADAL" clId="{3F0881C7-FB14-46BB-9181-699BBF3F4D9E}" dt="2022-04-24T16:48:41.725" v="459" actId="1076"/>
        <pc:sldMkLst>
          <pc:docMk/>
          <pc:sldMk cId="693098657" sldId="304"/>
        </pc:sldMkLst>
        <pc:picChg chg="mod">
          <ac:chgData name="Steve Shellhammer" userId="0e71f22d-ee3e-49c0-82ff-dbc290af8082" providerId="ADAL" clId="{3F0881C7-FB14-46BB-9181-699BBF3F4D9E}" dt="2022-04-24T16:48:41.725" v="459" actId="1076"/>
          <ac:picMkLst>
            <pc:docMk/>
            <pc:sldMk cId="693098657" sldId="304"/>
            <ac:picMk id="3" creationId="{37D6A362-2686-43F6-AD5D-F38DF3224F16}"/>
          </ac:picMkLst>
        </pc:picChg>
        <pc:picChg chg="del">
          <ac:chgData name="Steve Shellhammer" userId="0e71f22d-ee3e-49c0-82ff-dbc290af8082" providerId="ADAL" clId="{3F0881C7-FB14-46BB-9181-699BBF3F4D9E}" dt="2022-04-24T16:47:48.900" v="455" actId="478"/>
          <ac:picMkLst>
            <pc:docMk/>
            <pc:sldMk cId="693098657" sldId="304"/>
            <ac:picMk id="10" creationId="{987C2535-A95B-4B5B-8275-C0570247CCF9}"/>
          </ac:picMkLst>
        </pc:picChg>
      </pc:sldChg>
      <pc:sldChg chg="modSp mod">
        <pc:chgData name="Steve Shellhammer" userId="0e71f22d-ee3e-49c0-82ff-dbc290af8082" providerId="ADAL" clId="{3F0881C7-FB14-46BB-9181-699BBF3F4D9E}" dt="2022-04-24T16:43:05.508" v="75" actId="20577"/>
        <pc:sldMkLst>
          <pc:docMk/>
          <pc:sldMk cId="4128314619" sldId="308"/>
        </pc:sldMkLst>
        <pc:spChg chg="mod">
          <ac:chgData name="Steve Shellhammer" userId="0e71f22d-ee3e-49c0-82ff-dbc290af8082" providerId="ADAL" clId="{3F0881C7-FB14-46BB-9181-699BBF3F4D9E}" dt="2022-04-24T16:42:14.802" v="30" actId="20577"/>
          <ac:spMkLst>
            <pc:docMk/>
            <pc:sldMk cId="4128314619" sldId="308"/>
            <ac:spMk id="2" creationId="{47976F7E-5EDB-4C8F-8637-2943F13D670B}"/>
          </ac:spMkLst>
        </pc:spChg>
        <pc:spChg chg="mod">
          <ac:chgData name="Steve Shellhammer" userId="0e71f22d-ee3e-49c0-82ff-dbc290af8082" providerId="ADAL" clId="{3F0881C7-FB14-46BB-9181-699BBF3F4D9E}" dt="2022-04-24T16:43:05.508" v="75" actId="20577"/>
          <ac:spMkLst>
            <pc:docMk/>
            <pc:sldMk cId="4128314619" sldId="308"/>
            <ac:spMk id="3" creationId="{8BBBC4AA-EA3F-44E3-87C3-BB61A4248108}"/>
          </ac:spMkLst>
        </pc:spChg>
      </pc:sldChg>
      <pc:sldChg chg="del">
        <pc:chgData name="Steve Shellhammer" userId="0e71f22d-ee3e-49c0-82ff-dbc290af8082" providerId="ADAL" clId="{3F0881C7-FB14-46BB-9181-699BBF3F4D9E}" dt="2022-04-24T16:44:09.519" v="121" actId="47"/>
        <pc:sldMkLst>
          <pc:docMk/>
          <pc:sldMk cId="616439545" sldId="310"/>
        </pc:sldMkLst>
      </pc:sldChg>
      <pc:sldChg chg="del">
        <pc:chgData name="Steve Shellhammer" userId="0e71f22d-ee3e-49c0-82ff-dbc290af8082" providerId="ADAL" clId="{3F0881C7-FB14-46BB-9181-699BBF3F4D9E}" dt="2022-04-24T16:47:45.545" v="454" actId="47"/>
        <pc:sldMkLst>
          <pc:docMk/>
          <pc:sldMk cId="562364498" sldId="311"/>
        </pc:sldMkLst>
      </pc:sldChg>
      <pc:sldChg chg="addSp delSp modSp del mod">
        <pc:chgData name="Steve Shellhammer" userId="0e71f22d-ee3e-49c0-82ff-dbc290af8082" providerId="ADAL" clId="{3F0881C7-FB14-46BB-9181-699BBF3F4D9E}" dt="2022-05-01T16:19:54.064" v="479" actId="47"/>
        <pc:sldMkLst>
          <pc:docMk/>
          <pc:sldMk cId="4118131411" sldId="312"/>
        </pc:sldMkLst>
        <pc:spChg chg="add del mod">
          <ac:chgData name="Steve Shellhammer" userId="0e71f22d-ee3e-49c0-82ff-dbc290af8082" providerId="ADAL" clId="{3F0881C7-FB14-46BB-9181-699BBF3F4D9E}" dt="2022-05-01T16:18:38.120" v="460" actId="478"/>
          <ac:spMkLst>
            <pc:docMk/>
            <pc:sldMk cId="4118131411" sldId="312"/>
            <ac:spMk id="7" creationId="{13728721-60CF-43DC-9F32-A3E8D628CE44}"/>
          </ac:spMkLst>
        </pc:spChg>
      </pc:sldChg>
      <pc:sldMasterChg chg="modSp mod">
        <pc:chgData name="Steve Shellhammer" userId="0e71f22d-ee3e-49c0-82ff-dbc290af8082" providerId="ADAL" clId="{3F0881C7-FB14-46BB-9181-699BBF3F4D9E}" dt="2022-05-01T16:26:24.889" v="483" actId="20577"/>
        <pc:sldMasterMkLst>
          <pc:docMk/>
          <pc:sldMasterMk cId="0" sldId="2147483648"/>
        </pc:sldMasterMkLst>
        <pc:spChg chg="mod">
          <ac:chgData name="Steve Shellhammer" userId="0e71f22d-ee3e-49c0-82ff-dbc290af8082" providerId="ADAL" clId="{3F0881C7-FB14-46BB-9181-699BBF3F4D9E}" dt="2022-05-01T16:26:24.889" v="483"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5/4/2022</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May 2022</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May 2022</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802.19-22/0009r2</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touchpoint.eventsair.com/2022-may-ieee-802-wireless-interim-session"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8/dcn/22/18-22-0050-00-0000-comment-spreadsheet-of-ieee-802-wireless-standards-table-of-frequency-ranges.xlsx" TargetMode="External"/><Relationship Id="rId2" Type="http://schemas.openxmlformats.org/officeDocument/2006/relationships/hyperlink" Target="https://mentor.ieee.org/802.18/dcn/22/18-22-0009-00-0000-ieee-802-wireless-standards-table-of-frequency-ranges.xls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May 2022</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May 2022 WG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2022-05-04</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3376520602"/>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1828800">
                  <a:extLst>
                    <a:ext uri="{9D8B030D-6E8A-4147-A177-3AD203B41FA5}">
                      <a16:colId xmlns:a16="http://schemas.microsoft.com/office/drawing/2014/main" val="2703258511"/>
                    </a:ext>
                  </a:extLst>
                </a:gridCol>
                <a:gridCol w="37338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53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6F7E-5EDB-4C8F-8637-2943F13D670B}"/>
              </a:ext>
            </a:extLst>
          </p:cNvPr>
          <p:cNvSpPr>
            <a:spLocks noGrp="1"/>
          </p:cNvSpPr>
          <p:nvPr>
            <p:ph type="title"/>
          </p:nvPr>
        </p:nvSpPr>
        <p:spPr>
          <a:xfrm>
            <a:off x="732366" y="805182"/>
            <a:ext cx="8288868" cy="944877"/>
          </a:xfrm>
        </p:spPr>
        <p:txBody>
          <a:bodyPr/>
          <a:lstStyle/>
          <a:p>
            <a:r>
              <a:rPr lang="en-US" sz="3200" dirty="0"/>
              <a:t>Registration for the May IEEE 802 Wireless Interim Session</a:t>
            </a:r>
          </a:p>
        </p:txBody>
      </p:sp>
      <p:sp>
        <p:nvSpPr>
          <p:cNvPr id="3" name="Content Placeholder 2">
            <a:extLst>
              <a:ext uri="{FF2B5EF4-FFF2-40B4-BE49-F238E27FC236}">
                <a16:creationId xmlns:a16="http://schemas.microsoft.com/office/drawing/2014/main" id="{8BBBC4AA-EA3F-44E3-87C3-BB61A4248108}"/>
              </a:ext>
            </a:extLst>
          </p:cNvPr>
          <p:cNvSpPr>
            <a:spLocks noGrp="1"/>
          </p:cNvSpPr>
          <p:nvPr>
            <p:ph idx="1"/>
          </p:nvPr>
        </p:nvSpPr>
        <p:spPr>
          <a:xfrm>
            <a:off x="590127" y="2057400"/>
            <a:ext cx="8488680" cy="4235027"/>
          </a:xfrm>
        </p:spPr>
        <p:txBody>
          <a:bodyPr/>
          <a:lstStyle/>
          <a:p>
            <a:pPr>
              <a:buFont typeface="Arial" panose="020B0604020202020204" pitchFamily="34" charset="0"/>
              <a:buChar char="•"/>
            </a:pPr>
            <a:r>
              <a:rPr lang="en-US" sz="2400" dirty="0"/>
              <a:t>This meeting is part of the May IEEE 802 Wireless Interim session</a:t>
            </a:r>
          </a:p>
          <a:p>
            <a:pPr>
              <a:buFont typeface="Arial" panose="020B0604020202020204" pitchFamily="34" charset="0"/>
              <a:buChar char="•"/>
            </a:pPr>
            <a:r>
              <a:rPr lang="en-US" sz="2400" dirty="0"/>
              <a:t>You must pay the registration fee in order to attend</a:t>
            </a:r>
          </a:p>
          <a:p>
            <a:pPr>
              <a:buFont typeface="Arial" panose="020B0604020202020204" pitchFamily="34" charset="0"/>
              <a:buChar char="•"/>
            </a:pPr>
            <a:r>
              <a:rPr lang="en-US" sz="2400" dirty="0"/>
              <a:t>If you have not already done so, you can register at:</a:t>
            </a:r>
          </a:p>
          <a:p>
            <a:pPr lvl="1">
              <a:buFont typeface="Arial" panose="020B0604020202020204" pitchFamily="34" charset="0"/>
              <a:buChar char="•"/>
            </a:pPr>
            <a:r>
              <a:rPr lang="en-US" sz="2400" dirty="0">
                <a:hlinkClick r:id="rId2"/>
              </a:rPr>
              <a:t>https://touchpoint.eventsair.com/2022-may-ieee-802-wireless-interim-session</a:t>
            </a:r>
            <a:r>
              <a:rPr lang="en-US" sz="2400" dirty="0"/>
              <a:t> </a:t>
            </a:r>
          </a:p>
          <a:p>
            <a:pPr>
              <a:buFont typeface="Arial" panose="020B0604020202020204" pitchFamily="34" charset="0"/>
              <a:buChar char="•"/>
            </a:pPr>
            <a:r>
              <a:rPr lang="en-US" sz="2400" dirty="0"/>
              <a:t>If you do not intend to register for this session you must leave this meeting and, if you have logged attendance on IMAT, email the 802.19 chair or vice chair to have your attendance cancelled</a:t>
            </a:r>
          </a:p>
          <a:p>
            <a:endParaRPr lang="en-US" sz="2400" dirty="0"/>
          </a:p>
        </p:txBody>
      </p:sp>
      <p:sp>
        <p:nvSpPr>
          <p:cNvPr id="4" name="Slide Number Placeholder 3">
            <a:extLst>
              <a:ext uri="{FF2B5EF4-FFF2-40B4-BE49-F238E27FC236}">
                <a16:creationId xmlns:a16="http://schemas.microsoft.com/office/drawing/2014/main" id="{20FD7732-C2B8-4E34-9189-18587235F8EE}"/>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5F037F7-C253-410B-B63E-6403A21E9F6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AB8ECDF-B35A-485D-ACCD-E7D24646ADD9}"/>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4128314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E5E84-55F9-4669-95B1-3F9646890394}"/>
              </a:ext>
            </a:extLst>
          </p:cNvPr>
          <p:cNvSpPr>
            <a:spLocks noGrp="1"/>
          </p:cNvSpPr>
          <p:nvPr>
            <p:ph type="title"/>
          </p:nvPr>
        </p:nvSpPr>
        <p:spPr>
          <a:xfrm>
            <a:off x="152401" y="731522"/>
            <a:ext cx="9525000" cy="640078"/>
          </a:xfrm>
        </p:spPr>
        <p:txBody>
          <a:bodyPr/>
          <a:lstStyle/>
          <a:p>
            <a:r>
              <a:rPr lang="en-US" sz="3000" dirty="0"/>
              <a:t>IEEE 802 Wireless Standards Table of Frequency Ranges</a:t>
            </a:r>
          </a:p>
        </p:txBody>
      </p:sp>
      <p:sp>
        <p:nvSpPr>
          <p:cNvPr id="3" name="Content Placeholder 2">
            <a:extLst>
              <a:ext uri="{FF2B5EF4-FFF2-40B4-BE49-F238E27FC236}">
                <a16:creationId xmlns:a16="http://schemas.microsoft.com/office/drawing/2014/main" id="{0879F695-B16A-4FC9-BD55-E2608AFB30AD}"/>
              </a:ext>
            </a:extLst>
          </p:cNvPr>
          <p:cNvSpPr>
            <a:spLocks noGrp="1"/>
          </p:cNvSpPr>
          <p:nvPr>
            <p:ph idx="1"/>
          </p:nvPr>
        </p:nvSpPr>
        <p:spPr>
          <a:xfrm>
            <a:off x="285751" y="1456268"/>
            <a:ext cx="9163050" cy="5173132"/>
          </a:xfrm>
        </p:spPr>
        <p:txBody>
          <a:bodyPr/>
          <a:lstStyle/>
          <a:p>
            <a:r>
              <a:rPr lang="en-US" sz="2200" dirty="0"/>
              <a:t>Comments were received on the “IEEE 802 Wireless Standards Table of Frequency Ranges” document</a:t>
            </a:r>
          </a:p>
          <a:p>
            <a:r>
              <a:rPr lang="en-US" sz="2200" dirty="0"/>
              <a:t>The link to the Table of Frequency document is,</a:t>
            </a:r>
          </a:p>
          <a:p>
            <a:pPr lvl="1"/>
            <a:r>
              <a:rPr lang="en-US" sz="2000" b="1" dirty="0">
                <a:hlinkClick r:id="rId2"/>
              </a:rPr>
              <a:t>https://mentor.ieee.org/802.18/dcn/22/18-22-0009-00-0000-ieee-802-wireless-standards-table-of-frequency-ranges.xlsx</a:t>
            </a:r>
            <a:r>
              <a:rPr lang="en-US" sz="2000" b="1" dirty="0"/>
              <a:t> </a:t>
            </a:r>
          </a:p>
          <a:p>
            <a:r>
              <a:rPr lang="en-US" sz="2200" dirty="0"/>
              <a:t>12 comments were received</a:t>
            </a:r>
          </a:p>
          <a:p>
            <a:r>
              <a:rPr lang="en-US" sz="2200" dirty="0"/>
              <a:t>The link to the comment spreadsheet is,</a:t>
            </a:r>
          </a:p>
          <a:p>
            <a:pPr lvl="1"/>
            <a:r>
              <a:rPr lang="en-US" sz="2000" b="1" dirty="0">
                <a:hlinkClick r:id="rId3"/>
              </a:rPr>
              <a:t>https://mentor.ieee.org/802.18/dcn/22/18-22-0050-00-0000-comment-spreadsheet-of-ieee-802-wireless-standards-table-of-frequency-ranges.xlsx</a:t>
            </a:r>
            <a:r>
              <a:rPr lang="en-US" sz="2000" b="1" dirty="0"/>
              <a:t> </a:t>
            </a:r>
          </a:p>
          <a:p>
            <a:r>
              <a:rPr lang="en-US" sz="2200" b="1" dirty="0"/>
              <a:t>Comment resolutions will be </a:t>
            </a:r>
            <a:r>
              <a:rPr lang="en-US" sz="2200" dirty="0"/>
              <a:t>performed on the Wireless Frequency Table Ad Hoc, which meets on the fourth Tuesday of the month, at 3 PM Eastern Time</a:t>
            </a:r>
          </a:p>
          <a:p>
            <a:pPr lvl="1"/>
            <a:r>
              <a:rPr lang="en-US" sz="2000" b="1" dirty="0"/>
              <a:t>Next call is May 24.  Webex info can be found on the 802.18 Calendar</a:t>
            </a:r>
          </a:p>
          <a:p>
            <a:endParaRPr lang="en-US" sz="2200" b="1" dirty="0"/>
          </a:p>
        </p:txBody>
      </p:sp>
      <p:sp>
        <p:nvSpPr>
          <p:cNvPr id="4" name="Slide Number Placeholder 3">
            <a:extLst>
              <a:ext uri="{FF2B5EF4-FFF2-40B4-BE49-F238E27FC236}">
                <a16:creationId xmlns:a16="http://schemas.microsoft.com/office/drawing/2014/main" id="{537C6C3B-1432-43F4-84AB-6BDCFD00174A}"/>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7123233-EE7F-439E-911F-468F3DB6B4D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0D2580-C389-4198-9344-7256F1301ACB}"/>
              </a:ext>
            </a:extLst>
          </p:cNvPr>
          <p:cNvSpPr>
            <a:spLocks noGrp="1"/>
          </p:cNvSpPr>
          <p:nvPr>
            <p:ph type="dt" idx="15"/>
          </p:nvPr>
        </p:nvSpPr>
        <p:spPr/>
        <p:txBody>
          <a:bodyPr/>
          <a:lstStyle/>
          <a:p>
            <a:r>
              <a:rPr lang="en-US"/>
              <a:t>May 2022</a:t>
            </a:r>
            <a:endParaRPr lang="en-GB" dirty="0"/>
          </a:p>
        </p:txBody>
      </p:sp>
    </p:spTree>
    <p:extLst>
      <p:ext uri="{BB962C8B-B14F-4D97-AF65-F5344CB8AC3E}">
        <p14:creationId xmlns:p14="http://schemas.microsoft.com/office/powerpoint/2010/main" val="20731734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815B67-333F-4136-B413-8BB853474209}"/>
              </a:ext>
            </a:extLst>
          </p:cNvPr>
          <p:cNvSpPr>
            <a:spLocks noGrp="1"/>
          </p:cNvSpPr>
          <p:nvPr>
            <p:ph type="title"/>
          </p:nvPr>
        </p:nvSpPr>
        <p:spPr>
          <a:xfrm>
            <a:off x="731520" y="731522"/>
            <a:ext cx="8288868" cy="927947"/>
          </a:xfrm>
        </p:spPr>
        <p:txBody>
          <a:bodyPr/>
          <a:lstStyle/>
          <a:p>
            <a:r>
              <a:rPr lang="en-US" dirty="0"/>
              <a:t>Schedule</a:t>
            </a:r>
          </a:p>
        </p:txBody>
      </p:sp>
      <p:sp>
        <p:nvSpPr>
          <p:cNvPr id="4" name="Slide Number Placeholder 3">
            <a:extLst>
              <a:ext uri="{FF2B5EF4-FFF2-40B4-BE49-F238E27FC236}">
                <a16:creationId xmlns:a16="http://schemas.microsoft.com/office/drawing/2014/main" id="{8516BF85-703F-4D99-BFAC-8C17C72B17FE}"/>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A75A814C-D46D-4A36-981C-071708DE9501}"/>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FFDB710-5A2A-49E4-A93C-63257E73EF25}"/>
              </a:ext>
            </a:extLst>
          </p:cNvPr>
          <p:cNvSpPr>
            <a:spLocks noGrp="1"/>
          </p:cNvSpPr>
          <p:nvPr>
            <p:ph type="dt" idx="15"/>
          </p:nvPr>
        </p:nvSpPr>
        <p:spPr/>
        <p:txBody>
          <a:bodyPr/>
          <a:lstStyle/>
          <a:p>
            <a:r>
              <a:rPr lang="en-US"/>
              <a:t>May 2022</a:t>
            </a:r>
            <a:endParaRPr lang="en-GB" dirty="0"/>
          </a:p>
        </p:txBody>
      </p:sp>
      <p:pic>
        <p:nvPicPr>
          <p:cNvPr id="3" name="Picture 2">
            <a:extLst>
              <a:ext uri="{FF2B5EF4-FFF2-40B4-BE49-F238E27FC236}">
                <a16:creationId xmlns:a16="http://schemas.microsoft.com/office/drawing/2014/main" id="{37D6A362-2686-43F6-AD5D-F38DF3224F16}"/>
              </a:ext>
            </a:extLst>
          </p:cNvPr>
          <p:cNvPicPr>
            <a:picLocks noChangeAspect="1"/>
          </p:cNvPicPr>
          <p:nvPr/>
        </p:nvPicPr>
        <p:blipFill>
          <a:blip r:embed="rId2"/>
          <a:stretch>
            <a:fillRect/>
          </a:stretch>
        </p:blipFill>
        <p:spPr>
          <a:xfrm>
            <a:off x="2840884" y="1524000"/>
            <a:ext cx="3987165" cy="4940618"/>
          </a:xfrm>
          <a:prstGeom prst="rect">
            <a:avLst/>
          </a:prstGeom>
        </p:spPr>
      </p:pic>
    </p:spTree>
    <p:extLst>
      <p:ext uri="{BB962C8B-B14F-4D97-AF65-F5344CB8AC3E}">
        <p14:creationId xmlns:p14="http://schemas.microsoft.com/office/powerpoint/2010/main" val="6930986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1232</TotalTime>
  <Words>368</Words>
  <Application>Microsoft Office PowerPoint</Application>
  <PresentationFormat>Custom</PresentationFormat>
  <Paragraphs>47</Paragraphs>
  <Slides>5</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Courier New</vt:lpstr>
      <vt:lpstr>Times New Roman</vt:lpstr>
      <vt:lpstr>Office Theme</vt:lpstr>
      <vt:lpstr>May 2022 WG Opening Report</vt:lpstr>
      <vt:lpstr>Voter Summary</vt:lpstr>
      <vt:lpstr>Registration for the May IEEE 802 Wireless Interim Session</vt:lpstr>
      <vt:lpstr>IEEE 802 Wireless Standards Table of Frequency Ranges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2022-05-04T15:15:28Z</dcterms:modified>
</cp:coreProperties>
</file>