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7"/>
  </p:notesMasterIdLst>
  <p:handoutMasterIdLst>
    <p:handoutMasterId r:id="rId8"/>
  </p:handoutMasterIdLst>
  <p:sldIdLst>
    <p:sldId id="256" r:id="rId2"/>
    <p:sldId id="264" r:id="rId3"/>
    <p:sldId id="308" r:id="rId4"/>
    <p:sldId id="298" r:id="rId5"/>
    <p:sldId id="304" r:id="rId6"/>
  </p:sldIdLst>
  <p:sldSz cx="9753600" cy="7315200"/>
  <p:notesSz cx="7315200" cy="9601200"/>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980" userDrawn="1">
          <p15:clr>
            <a:srgbClr val="A4A3A4"/>
          </p15:clr>
        </p15:guide>
        <p15:guide id="2" pos="227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4831" autoAdjust="0"/>
    <p:restoredTop sz="94127" autoAdjust="0"/>
  </p:normalViewPr>
  <p:slideViewPr>
    <p:cSldViewPr>
      <p:cViewPr varScale="1">
        <p:scale>
          <a:sx n="101" d="100"/>
          <a:sy n="101" d="100"/>
        </p:scale>
        <p:origin x="2502" y="102"/>
      </p:cViewPr>
      <p:guideLst>
        <p:guide orient="horz" pos="2304"/>
        <p:guide pos="3072"/>
      </p:guideLst>
    </p:cSldViewPr>
  </p:slideViewPr>
  <p:outlineViewPr>
    <p:cViewPr varScale="1">
      <p:scale>
        <a:sx n="170" d="200"/>
        <a:sy n="170" d="200"/>
      </p:scale>
      <p:origin x="0" y="-5499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3" d="100"/>
          <a:sy n="83" d="100"/>
        </p:scale>
        <p:origin x="3816" y="84"/>
      </p:cViewPr>
      <p:guideLst>
        <p:guide orient="horz" pos="2980"/>
        <p:guide pos="227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 Shellhammer" userId="0e71f22d-ee3e-49c0-82ff-dbc290af8082" providerId="ADAL" clId="{84A98198-397F-41FB-80D6-06309DA60086}"/>
    <pc:docChg chg="undo custSel addSld modSld modMainMaster">
      <pc:chgData name="Steve Shellhammer" userId="0e71f22d-ee3e-49c0-82ff-dbc290af8082" providerId="ADAL" clId="{84A98198-397F-41FB-80D6-06309DA60086}" dt="2021-11-08T17:05:28.297" v="40" actId="20577"/>
      <pc:docMkLst>
        <pc:docMk/>
      </pc:docMkLst>
      <pc:sldChg chg="modSp mod">
        <pc:chgData name="Steve Shellhammer" userId="0e71f22d-ee3e-49c0-82ff-dbc290af8082" providerId="ADAL" clId="{84A98198-397F-41FB-80D6-06309DA60086}" dt="2021-11-08T17:03:04.134" v="1" actId="20577"/>
        <pc:sldMkLst>
          <pc:docMk/>
          <pc:sldMk cId="0" sldId="256"/>
        </pc:sldMkLst>
        <pc:spChg chg="mod">
          <ac:chgData name="Steve Shellhammer" userId="0e71f22d-ee3e-49c0-82ff-dbc290af8082" providerId="ADAL" clId="{84A98198-397F-41FB-80D6-06309DA60086}" dt="2021-11-08T17:03:04.134" v="1" actId="20577"/>
          <ac:spMkLst>
            <pc:docMk/>
            <pc:sldMk cId="0" sldId="256"/>
            <ac:spMk id="3074" creationId="{00000000-0000-0000-0000-000000000000}"/>
          </ac:spMkLst>
        </pc:spChg>
      </pc:sldChg>
      <pc:sldChg chg="modSp mod">
        <pc:chgData name="Steve Shellhammer" userId="0e71f22d-ee3e-49c0-82ff-dbc290af8082" providerId="ADAL" clId="{84A98198-397F-41FB-80D6-06309DA60086}" dt="2021-11-08T17:03:32.896" v="11" actId="6549"/>
        <pc:sldMkLst>
          <pc:docMk/>
          <pc:sldMk cId="1997302967" sldId="307"/>
        </pc:sldMkLst>
        <pc:spChg chg="mod">
          <ac:chgData name="Steve Shellhammer" userId="0e71f22d-ee3e-49c0-82ff-dbc290af8082" providerId="ADAL" clId="{84A98198-397F-41FB-80D6-06309DA60086}" dt="2021-11-08T17:03:32.896" v="11" actId="6549"/>
          <ac:spMkLst>
            <pc:docMk/>
            <pc:sldMk cId="1997302967" sldId="307"/>
            <ac:spMk id="2" creationId="{E4B478FD-2085-4984-AC8C-E80031C9E08D}"/>
          </ac:spMkLst>
        </pc:spChg>
      </pc:sldChg>
      <pc:sldChg chg="modSp new mod">
        <pc:chgData name="Steve Shellhammer" userId="0e71f22d-ee3e-49c0-82ff-dbc290af8082" providerId="ADAL" clId="{84A98198-397F-41FB-80D6-06309DA60086}" dt="2021-11-08T17:04:50.271" v="38" actId="113"/>
        <pc:sldMkLst>
          <pc:docMk/>
          <pc:sldMk cId="3927078182" sldId="309"/>
        </pc:sldMkLst>
        <pc:spChg chg="mod">
          <ac:chgData name="Steve Shellhammer" userId="0e71f22d-ee3e-49c0-82ff-dbc290af8082" providerId="ADAL" clId="{84A98198-397F-41FB-80D6-06309DA60086}" dt="2021-11-08T17:03:51.308" v="31" actId="313"/>
          <ac:spMkLst>
            <pc:docMk/>
            <pc:sldMk cId="3927078182" sldId="309"/>
            <ac:spMk id="2" creationId="{C7BCBE80-AE67-47E4-A45E-81C01B61AD22}"/>
          </ac:spMkLst>
        </pc:spChg>
        <pc:spChg chg="mod">
          <ac:chgData name="Steve Shellhammer" userId="0e71f22d-ee3e-49c0-82ff-dbc290af8082" providerId="ADAL" clId="{84A98198-397F-41FB-80D6-06309DA60086}" dt="2021-11-08T17:04:50.271" v="38" actId="113"/>
          <ac:spMkLst>
            <pc:docMk/>
            <pc:sldMk cId="3927078182" sldId="309"/>
            <ac:spMk id="3" creationId="{05A00E71-6EED-4489-B0B6-21C28673D82D}"/>
          </ac:spMkLst>
        </pc:spChg>
      </pc:sldChg>
      <pc:sldMasterChg chg="modSp mod">
        <pc:chgData name="Steve Shellhammer" userId="0e71f22d-ee3e-49c0-82ff-dbc290af8082" providerId="ADAL" clId="{84A98198-397F-41FB-80D6-06309DA60086}" dt="2021-11-08T17:05:28.297" v="40" actId="20577"/>
        <pc:sldMasterMkLst>
          <pc:docMk/>
          <pc:sldMasterMk cId="0" sldId="2147483648"/>
        </pc:sldMasterMkLst>
        <pc:spChg chg="mod">
          <ac:chgData name="Steve Shellhammer" userId="0e71f22d-ee3e-49c0-82ff-dbc290af8082" providerId="ADAL" clId="{84A98198-397F-41FB-80D6-06309DA60086}" dt="2021-11-08T17:05:28.297" v="40" actId="20577"/>
          <ac:spMkLst>
            <pc:docMk/>
            <pc:sldMasterMk cId="0" sldId="2147483648"/>
            <ac:spMk id="10" creationId="{00000000-0000-0000-0000-000000000000}"/>
          </ac:spMkLst>
        </pc:spChg>
      </pc:sldMasterChg>
    </pc:docChg>
  </pc:docChgLst>
  <pc:docChgLst>
    <pc:chgData name="Steve Shellhammer" userId="0e71f22d-ee3e-49c0-82ff-dbc290af8082" providerId="ADAL" clId="{F736ACFB-BF60-4BC2-B012-50162D3E7455}"/>
    <pc:docChg chg="custSel modSld modMainMaster">
      <pc:chgData name="Steve Shellhammer" userId="0e71f22d-ee3e-49c0-82ff-dbc290af8082" providerId="ADAL" clId="{F736ACFB-BF60-4BC2-B012-50162D3E7455}" dt="2020-07-07T21:42:30.394" v="200" actId="20577"/>
      <pc:docMkLst>
        <pc:docMk/>
      </pc:docMkLst>
      <pc:sldChg chg="delSp modSp mod">
        <pc:chgData name="Steve Shellhammer" userId="0e71f22d-ee3e-49c0-82ff-dbc290af8082" providerId="ADAL" clId="{F736ACFB-BF60-4BC2-B012-50162D3E7455}" dt="2020-07-07T21:38:55.992" v="57" actId="6549"/>
        <pc:sldMkLst>
          <pc:docMk/>
          <pc:sldMk cId="1628697714" sldId="280"/>
        </pc:sldMkLst>
        <pc:spChg chg="mod">
          <ac:chgData name="Steve Shellhammer" userId="0e71f22d-ee3e-49c0-82ff-dbc290af8082" providerId="ADAL" clId="{F736ACFB-BF60-4BC2-B012-50162D3E7455}" dt="2020-07-07T21:38:55.992" v="57" actId="6549"/>
          <ac:spMkLst>
            <pc:docMk/>
            <pc:sldMk cId="1628697714" sldId="280"/>
            <ac:spMk id="3" creationId="{77D41C8B-B134-4FD3-BDEE-B93E12984B67}"/>
          </ac:spMkLst>
        </pc:spChg>
        <pc:spChg chg="del">
          <ac:chgData name="Steve Shellhammer" userId="0e71f22d-ee3e-49c0-82ff-dbc290af8082" providerId="ADAL" clId="{F736ACFB-BF60-4BC2-B012-50162D3E7455}" dt="2020-07-07T21:38:23.102" v="44" actId="478"/>
          <ac:spMkLst>
            <pc:docMk/>
            <pc:sldMk cId="1628697714" sldId="280"/>
            <ac:spMk id="7" creationId="{FA9FA587-76F3-4A19-8BEA-BCE7504F825F}"/>
          </ac:spMkLst>
        </pc:spChg>
      </pc:sldChg>
      <pc:sldChg chg="modSp mod">
        <pc:chgData name="Steve Shellhammer" userId="0e71f22d-ee3e-49c0-82ff-dbc290af8082" providerId="ADAL" clId="{F736ACFB-BF60-4BC2-B012-50162D3E7455}" dt="2020-07-07T21:42:30.394" v="200" actId="20577"/>
        <pc:sldMkLst>
          <pc:docMk/>
          <pc:sldMk cId="1254697515" sldId="283"/>
        </pc:sldMkLst>
        <pc:spChg chg="mod">
          <ac:chgData name="Steve Shellhammer" userId="0e71f22d-ee3e-49c0-82ff-dbc290af8082" providerId="ADAL" clId="{F736ACFB-BF60-4BC2-B012-50162D3E7455}" dt="2020-07-07T21:42:30.394" v="200" actId="20577"/>
          <ac:spMkLst>
            <pc:docMk/>
            <pc:sldMk cId="1254697515" sldId="283"/>
            <ac:spMk id="3" creationId="{8E638090-E680-4193-9BF0-7AEB81DB0B05}"/>
          </ac:spMkLst>
        </pc:spChg>
      </pc:sldChg>
      <pc:sldChg chg="modSp mod">
        <pc:chgData name="Steve Shellhammer" userId="0e71f22d-ee3e-49c0-82ff-dbc290af8082" providerId="ADAL" clId="{F736ACFB-BF60-4BC2-B012-50162D3E7455}" dt="2020-07-07T21:36:36.368" v="43" actId="20577"/>
        <pc:sldMkLst>
          <pc:docMk/>
          <pc:sldMk cId="2439599667" sldId="290"/>
        </pc:sldMkLst>
        <pc:spChg chg="mod">
          <ac:chgData name="Steve Shellhammer" userId="0e71f22d-ee3e-49c0-82ff-dbc290af8082" providerId="ADAL" clId="{F736ACFB-BF60-4BC2-B012-50162D3E7455}" dt="2020-07-07T21:36:36.368" v="43" actId="20577"/>
          <ac:spMkLst>
            <pc:docMk/>
            <pc:sldMk cId="2439599667" sldId="290"/>
            <ac:spMk id="3" creationId="{2118FBEB-869B-429D-9D5A-975287234DBD}"/>
          </ac:spMkLst>
        </pc:spChg>
      </pc:sldChg>
      <pc:sldMasterChg chg="modSp mod">
        <pc:chgData name="Steve Shellhammer" userId="0e71f22d-ee3e-49c0-82ff-dbc290af8082" providerId="ADAL" clId="{F736ACFB-BF60-4BC2-B012-50162D3E7455}" dt="2020-07-07T21:36:00.627" v="1" actId="20577"/>
        <pc:sldMasterMkLst>
          <pc:docMk/>
          <pc:sldMasterMk cId="0" sldId="2147483648"/>
        </pc:sldMasterMkLst>
        <pc:spChg chg="mod">
          <ac:chgData name="Steve Shellhammer" userId="0e71f22d-ee3e-49c0-82ff-dbc290af8082" providerId="ADAL" clId="{F736ACFB-BF60-4BC2-B012-50162D3E7455}" dt="2020-07-07T21:36:00.627" v="1" actId="20577"/>
          <ac:spMkLst>
            <pc:docMk/>
            <pc:sldMasterMk cId="0" sldId="2147483648"/>
            <ac:spMk id="10" creationId="{00000000-0000-0000-0000-000000000000}"/>
          </ac:spMkLst>
        </pc:spChg>
      </pc:sldMasterChg>
    </pc:docChg>
  </pc:docChgLst>
  <pc:docChgLst>
    <pc:chgData name="Steve Shellhammer" userId="0e71f22d-ee3e-49c0-82ff-dbc290af8082" providerId="ADAL" clId="{69EA1B8F-0BBD-465D-9B6D-D0CD3D206975}"/>
    <pc:docChg chg="modSld modMainMaster">
      <pc:chgData name="Steve Shellhammer" userId="0e71f22d-ee3e-49c0-82ff-dbc290af8082" providerId="ADAL" clId="{69EA1B8F-0BBD-465D-9B6D-D0CD3D206975}" dt="2021-03-03T20:39:57.258" v="51" actId="404"/>
      <pc:docMkLst>
        <pc:docMk/>
      </pc:docMkLst>
      <pc:sldChg chg="modSp mod">
        <pc:chgData name="Steve Shellhammer" userId="0e71f22d-ee3e-49c0-82ff-dbc290af8082" providerId="ADAL" clId="{69EA1B8F-0BBD-465D-9B6D-D0CD3D206975}" dt="2021-03-03T20:38:18.528" v="1" actId="20577"/>
        <pc:sldMkLst>
          <pc:docMk/>
          <pc:sldMk cId="0" sldId="256"/>
        </pc:sldMkLst>
        <pc:spChg chg="mod">
          <ac:chgData name="Steve Shellhammer" userId="0e71f22d-ee3e-49c0-82ff-dbc290af8082" providerId="ADAL" clId="{69EA1B8F-0BBD-465D-9B6D-D0CD3D206975}" dt="2021-03-03T20:38:18.528" v="1" actId="20577"/>
          <ac:spMkLst>
            <pc:docMk/>
            <pc:sldMk cId="0" sldId="256"/>
            <ac:spMk id="3074" creationId="{00000000-0000-0000-0000-000000000000}"/>
          </ac:spMkLst>
        </pc:spChg>
      </pc:sldChg>
      <pc:sldChg chg="modSp mod">
        <pc:chgData name="Steve Shellhammer" userId="0e71f22d-ee3e-49c0-82ff-dbc290af8082" providerId="ADAL" clId="{69EA1B8F-0BBD-465D-9B6D-D0CD3D206975}" dt="2021-03-03T20:39:57.258" v="51" actId="404"/>
        <pc:sldMkLst>
          <pc:docMk/>
          <pc:sldMk cId="1254697515" sldId="283"/>
        </pc:sldMkLst>
        <pc:spChg chg="mod">
          <ac:chgData name="Steve Shellhammer" userId="0e71f22d-ee3e-49c0-82ff-dbc290af8082" providerId="ADAL" clId="{69EA1B8F-0BBD-465D-9B6D-D0CD3D206975}" dt="2021-03-03T20:39:57.258" v="51" actId="404"/>
          <ac:spMkLst>
            <pc:docMk/>
            <pc:sldMk cId="1254697515" sldId="283"/>
            <ac:spMk id="3" creationId="{8E638090-E680-4193-9BF0-7AEB81DB0B05}"/>
          </ac:spMkLst>
        </pc:spChg>
      </pc:sldChg>
      <pc:sldMasterChg chg="modSp mod">
        <pc:chgData name="Steve Shellhammer" userId="0e71f22d-ee3e-49c0-82ff-dbc290af8082" providerId="ADAL" clId="{69EA1B8F-0BBD-465D-9B6D-D0CD3D206975}" dt="2021-03-03T20:38:37.693" v="3" actId="20577"/>
        <pc:sldMasterMkLst>
          <pc:docMk/>
          <pc:sldMasterMk cId="0" sldId="2147483648"/>
        </pc:sldMasterMkLst>
        <pc:spChg chg="mod">
          <ac:chgData name="Steve Shellhammer" userId="0e71f22d-ee3e-49c0-82ff-dbc290af8082" providerId="ADAL" clId="{69EA1B8F-0BBD-465D-9B6D-D0CD3D206975}" dt="2021-03-03T20:38:37.69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6D8B3C7F-C0E5-44FA-9C24-46C777E13AB1}"/>
    <pc:docChg chg="custSel addSld modSld modMainMaster">
      <pc:chgData name="Steve Shellhammer" userId="0e71f22d-ee3e-49c0-82ff-dbc290af8082" providerId="ADAL" clId="{6D8B3C7F-C0E5-44FA-9C24-46C777E13AB1}" dt="2019-05-05T18:25:30.272" v="931" actId="20577"/>
      <pc:docMkLst>
        <pc:docMk/>
      </pc:docMkLst>
      <pc:sldChg chg="modSp">
        <pc:chgData name="Steve Shellhammer" userId="0e71f22d-ee3e-49c0-82ff-dbc290af8082" providerId="ADAL" clId="{6D8B3C7F-C0E5-44FA-9C24-46C777E13AB1}" dt="2019-05-05T18:07:01.131" v="8" actId="20577"/>
        <pc:sldMkLst>
          <pc:docMk/>
          <pc:sldMk cId="0" sldId="256"/>
        </pc:sldMkLst>
        <pc:spChg chg="mod">
          <ac:chgData name="Steve Shellhammer" userId="0e71f22d-ee3e-49c0-82ff-dbc290af8082" providerId="ADAL" clId="{6D8B3C7F-C0E5-44FA-9C24-46C777E13AB1}" dt="2019-05-05T18:06:29.990" v="2" actId="20577"/>
          <ac:spMkLst>
            <pc:docMk/>
            <pc:sldMk cId="0" sldId="256"/>
            <ac:spMk id="3073" creationId="{00000000-0000-0000-0000-000000000000}"/>
          </ac:spMkLst>
        </pc:spChg>
        <pc:spChg chg="mod">
          <ac:chgData name="Steve Shellhammer" userId="0e71f22d-ee3e-49c0-82ff-dbc290af8082" providerId="ADAL" clId="{6D8B3C7F-C0E5-44FA-9C24-46C777E13AB1}" dt="2019-05-05T18:07:01.131" v="8" actId="20577"/>
          <ac:spMkLst>
            <pc:docMk/>
            <pc:sldMk cId="0" sldId="256"/>
            <ac:spMk id="3074" creationId="{00000000-0000-0000-0000-000000000000}"/>
          </ac:spMkLst>
        </pc:spChg>
      </pc:sldChg>
      <pc:sldChg chg="modSp">
        <pc:chgData name="Steve Shellhammer" userId="0e71f22d-ee3e-49c0-82ff-dbc290af8082" providerId="ADAL" clId="{6D8B3C7F-C0E5-44FA-9C24-46C777E13AB1}" dt="2019-05-05T18:07:54.792" v="10" actId="20577"/>
        <pc:sldMkLst>
          <pc:docMk/>
          <pc:sldMk cId="3731895628" sldId="264"/>
        </pc:sldMkLst>
        <pc:spChg chg="mod">
          <ac:chgData name="Steve Shellhammer" userId="0e71f22d-ee3e-49c0-82ff-dbc290af8082" providerId="ADAL" clId="{6D8B3C7F-C0E5-44FA-9C24-46C777E13AB1}" dt="2019-05-05T18:07:54.792" v="10" actId="20577"/>
          <ac:spMkLst>
            <pc:docMk/>
            <pc:sldMk cId="3731895628" sldId="264"/>
            <ac:spMk id="3" creationId="{00000000-0000-0000-0000-000000000000}"/>
          </ac:spMkLst>
        </pc:spChg>
      </pc:sldChg>
      <pc:sldChg chg="delSp modSp">
        <pc:chgData name="Steve Shellhammer" userId="0e71f22d-ee3e-49c0-82ff-dbc290af8082" providerId="ADAL" clId="{6D8B3C7F-C0E5-44FA-9C24-46C777E13AB1}" dt="2019-05-05T18:23:06.603" v="927" actId="1076"/>
        <pc:sldMkLst>
          <pc:docMk/>
          <pc:sldMk cId="2376408962" sldId="269"/>
        </pc:sldMkLst>
        <pc:picChg chg="mod">
          <ac:chgData name="Steve Shellhammer" userId="0e71f22d-ee3e-49c0-82ff-dbc290af8082" providerId="ADAL" clId="{6D8B3C7F-C0E5-44FA-9C24-46C777E13AB1}" dt="2019-05-05T18:23:06.603" v="927" actId="1076"/>
          <ac:picMkLst>
            <pc:docMk/>
            <pc:sldMk cId="2376408962" sldId="269"/>
            <ac:picMk id="3" creationId="{B0340097-9A1C-4D41-A3C1-FF701B32280C}"/>
          </ac:picMkLst>
        </pc:picChg>
        <pc:picChg chg="del">
          <ac:chgData name="Steve Shellhammer" userId="0e71f22d-ee3e-49c0-82ff-dbc290af8082" providerId="ADAL" clId="{6D8B3C7F-C0E5-44FA-9C24-46C777E13AB1}" dt="2019-05-05T18:22:11.814" v="925" actId="478"/>
          <ac:picMkLst>
            <pc:docMk/>
            <pc:sldMk cId="2376408962" sldId="269"/>
            <ac:picMk id="7" creationId="{0098E21F-C514-455E-9B71-925404550C24}"/>
          </ac:picMkLst>
        </pc:picChg>
      </pc:sldChg>
      <pc:sldChg chg="modSp">
        <pc:chgData name="Steve Shellhammer" userId="0e71f22d-ee3e-49c0-82ff-dbc290af8082" providerId="ADAL" clId="{6D8B3C7F-C0E5-44FA-9C24-46C777E13AB1}" dt="2019-05-05T18:08:14.416" v="11" actId="6549"/>
        <pc:sldMkLst>
          <pc:docMk/>
          <pc:sldMk cId="1628697714" sldId="280"/>
        </pc:sldMkLst>
        <pc:spChg chg="mod">
          <ac:chgData name="Steve Shellhammer" userId="0e71f22d-ee3e-49c0-82ff-dbc290af8082" providerId="ADAL" clId="{6D8B3C7F-C0E5-44FA-9C24-46C777E13AB1}" dt="2019-05-05T18:08:14.416" v="11" actId="6549"/>
          <ac:spMkLst>
            <pc:docMk/>
            <pc:sldMk cId="1628697714" sldId="280"/>
            <ac:spMk id="3" creationId="{77D41C8B-B134-4FD3-BDEE-B93E12984B67}"/>
          </ac:spMkLst>
        </pc:spChg>
      </pc:sldChg>
      <pc:sldChg chg="modSp">
        <pc:chgData name="Steve Shellhammer" userId="0e71f22d-ee3e-49c0-82ff-dbc290af8082" providerId="ADAL" clId="{6D8B3C7F-C0E5-44FA-9C24-46C777E13AB1}" dt="2019-05-05T18:22:02.647" v="924" actId="14100"/>
        <pc:sldMkLst>
          <pc:docMk/>
          <pc:sldMk cId="1254697515" sldId="283"/>
        </pc:sldMkLst>
        <pc:spChg chg="mod">
          <ac:chgData name="Steve Shellhammer" userId="0e71f22d-ee3e-49c0-82ff-dbc290af8082" providerId="ADAL" clId="{6D8B3C7F-C0E5-44FA-9C24-46C777E13AB1}" dt="2019-05-05T18:22:02.647" v="924" actId="14100"/>
          <ac:spMkLst>
            <pc:docMk/>
            <pc:sldMk cId="1254697515" sldId="283"/>
            <ac:spMk id="2" creationId="{699EB5AA-7C1E-43F4-941D-621B834F1BEC}"/>
          </ac:spMkLst>
        </pc:spChg>
        <pc:spChg chg="mod">
          <ac:chgData name="Steve Shellhammer" userId="0e71f22d-ee3e-49c0-82ff-dbc290af8082" providerId="ADAL" clId="{6D8B3C7F-C0E5-44FA-9C24-46C777E13AB1}" dt="2019-05-05T18:21:58.647" v="923" actId="14100"/>
          <ac:spMkLst>
            <pc:docMk/>
            <pc:sldMk cId="1254697515" sldId="283"/>
            <ac:spMk id="3" creationId="{8E638090-E680-4193-9BF0-7AEB81DB0B05}"/>
          </ac:spMkLst>
        </pc:spChg>
      </pc:sldChg>
      <pc:sldMasterChg chg="modSp">
        <pc:chgData name="Steve Shellhammer" userId="0e71f22d-ee3e-49c0-82ff-dbc290af8082" providerId="ADAL" clId="{6D8B3C7F-C0E5-44FA-9C24-46C777E13AB1}" dt="2019-05-05T18:25:30.272" v="931" actId="20577"/>
        <pc:sldMasterMkLst>
          <pc:docMk/>
          <pc:sldMasterMk cId="0" sldId="2147483648"/>
        </pc:sldMasterMkLst>
        <pc:spChg chg="mod">
          <ac:chgData name="Steve Shellhammer" userId="0e71f22d-ee3e-49c0-82ff-dbc290af8082" providerId="ADAL" clId="{6D8B3C7F-C0E5-44FA-9C24-46C777E13AB1}" dt="2019-05-05T18:25:30.272" v="931" actId="20577"/>
          <ac:spMkLst>
            <pc:docMk/>
            <pc:sldMasterMk cId="0" sldId="2147483648"/>
            <ac:spMk id="10" creationId="{00000000-0000-0000-0000-000000000000}"/>
          </ac:spMkLst>
        </pc:spChg>
      </pc:sldMasterChg>
    </pc:docChg>
  </pc:docChgLst>
  <pc:docChgLst>
    <pc:chgData name="Steve Shellhammer" userId="0e71f22d-ee3e-49c0-82ff-dbc290af8082" providerId="ADAL" clId="{5FFC428A-0056-40A7-A37D-DFB50570629B}"/>
    <pc:docChg chg="addSld modSld modMainMaster">
      <pc:chgData name="Steve Shellhammer" userId="0e71f22d-ee3e-49c0-82ff-dbc290af8082" providerId="ADAL" clId="{5FFC428A-0056-40A7-A37D-DFB50570629B}" dt="2021-03-08T16:31:27.057" v="224" actId="20577"/>
      <pc:docMkLst>
        <pc:docMk/>
      </pc:docMkLst>
      <pc:sldChg chg="modSp mod">
        <pc:chgData name="Steve Shellhammer" userId="0e71f22d-ee3e-49c0-82ff-dbc290af8082" providerId="ADAL" clId="{5FFC428A-0056-40A7-A37D-DFB50570629B}" dt="2021-03-08T16:29:18.156" v="1" actId="20577"/>
        <pc:sldMkLst>
          <pc:docMk/>
          <pc:sldMk cId="0" sldId="256"/>
        </pc:sldMkLst>
        <pc:spChg chg="mod">
          <ac:chgData name="Steve Shellhammer" userId="0e71f22d-ee3e-49c0-82ff-dbc290af8082" providerId="ADAL" clId="{5FFC428A-0056-40A7-A37D-DFB50570629B}" dt="2021-03-08T16:29:18.156" v="1" actId="20577"/>
          <ac:spMkLst>
            <pc:docMk/>
            <pc:sldMk cId="0" sldId="256"/>
            <ac:spMk id="3074" creationId="{00000000-0000-0000-0000-000000000000}"/>
          </ac:spMkLst>
        </pc:spChg>
      </pc:sldChg>
      <pc:sldChg chg="modSp new mod">
        <pc:chgData name="Steve Shellhammer" userId="0e71f22d-ee3e-49c0-82ff-dbc290af8082" providerId="ADAL" clId="{5FFC428A-0056-40A7-A37D-DFB50570629B}" dt="2021-03-08T16:31:27.057" v="224" actId="20577"/>
        <pc:sldMkLst>
          <pc:docMk/>
          <pc:sldMk cId="3465603139" sldId="302"/>
        </pc:sldMkLst>
        <pc:spChg chg="mod">
          <ac:chgData name="Steve Shellhammer" userId="0e71f22d-ee3e-49c0-82ff-dbc290af8082" providerId="ADAL" clId="{5FFC428A-0056-40A7-A37D-DFB50570629B}" dt="2021-03-08T16:30:26.395" v="32" actId="404"/>
          <ac:spMkLst>
            <pc:docMk/>
            <pc:sldMk cId="3465603139" sldId="302"/>
            <ac:spMk id="2" creationId="{AF21F6C8-4364-4F54-9E5D-A7AE9F21700C}"/>
          </ac:spMkLst>
        </pc:spChg>
        <pc:spChg chg="mod">
          <ac:chgData name="Steve Shellhammer" userId="0e71f22d-ee3e-49c0-82ff-dbc290af8082" providerId="ADAL" clId="{5FFC428A-0056-40A7-A37D-DFB50570629B}" dt="2021-03-08T16:31:27.057" v="224" actId="20577"/>
          <ac:spMkLst>
            <pc:docMk/>
            <pc:sldMk cId="3465603139" sldId="302"/>
            <ac:spMk id="3" creationId="{B8E4956A-F605-42EE-8F26-C5938CA99B63}"/>
          </ac:spMkLst>
        </pc:spChg>
      </pc:sldChg>
      <pc:sldMasterChg chg="modSp mod">
        <pc:chgData name="Steve Shellhammer" userId="0e71f22d-ee3e-49c0-82ff-dbc290af8082" providerId="ADAL" clId="{5FFC428A-0056-40A7-A37D-DFB50570629B}" dt="2021-03-08T16:29:30.863" v="3" actId="20577"/>
        <pc:sldMasterMkLst>
          <pc:docMk/>
          <pc:sldMasterMk cId="0" sldId="2147483648"/>
        </pc:sldMasterMkLst>
        <pc:spChg chg="mod">
          <ac:chgData name="Steve Shellhammer" userId="0e71f22d-ee3e-49c0-82ff-dbc290af8082" providerId="ADAL" clId="{5FFC428A-0056-40A7-A37D-DFB50570629B}" dt="2021-03-08T16:29:30.863" v="3" actId="20577"/>
          <ac:spMkLst>
            <pc:docMk/>
            <pc:sldMasterMk cId="0" sldId="2147483648"/>
            <ac:spMk id="10" creationId="{00000000-0000-0000-0000-000000000000}"/>
          </ac:spMkLst>
        </pc:spChg>
      </pc:sldMasterChg>
    </pc:docChg>
  </pc:docChgLst>
  <pc:docChgLst>
    <pc:chgData name="Steve Shellhammer" userId="0e71f22d-ee3e-49c0-82ff-dbc290af8082" providerId="ADAL" clId="{DEF71367-4F9B-4215-AD13-5EFBAC3FCAC5}"/>
    <pc:docChg chg="addSld modSld modMainMaster">
      <pc:chgData name="Steve Shellhammer" userId="0e71f22d-ee3e-49c0-82ff-dbc290af8082" providerId="ADAL" clId="{DEF71367-4F9B-4215-AD13-5EFBAC3FCAC5}" dt="2021-11-04T00:01:15.138" v="42" actId="14100"/>
      <pc:docMkLst>
        <pc:docMk/>
      </pc:docMkLst>
      <pc:sldChg chg="modSp mod">
        <pc:chgData name="Steve Shellhammer" userId="0e71f22d-ee3e-49c0-82ff-dbc290af8082" providerId="ADAL" clId="{DEF71367-4F9B-4215-AD13-5EFBAC3FCAC5}" dt="2021-11-03T23:57:16.689" v="5" actId="20577"/>
        <pc:sldMkLst>
          <pc:docMk/>
          <pc:sldMk cId="0" sldId="256"/>
        </pc:sldMkLst>
        <pc:spChg chg="mod">
          <ac:chgData name="Steve Shellhammer" userId="0e71f22d-ee3e-49c0-82ff-dbc290af8082" providerId="ADAL" clId="{DEF71367-4F9B-4215-AD13-5EFBAC3FCAC5}" dt="2021-11-03T23:57:16.689" v="5" actId="20577"/>
          <ac:spMkLst>
            <pc:docMk/>
            <pc:sldMk cId="0" sldId="256"/>
            <ac:spMk id="3074" creationId="{00000000-0000-0000-0000-000000000000}"/>
          </ac:spMkLst>
        </pc:spChg>
      </pc:sldChg>
      <pc:sldChg chg="modSp new mod">
        <pc:chgData name="Steve Shellhammer" userId="0e71f22d-ee3e-49c0-82ff-dbc290af8082" providerId="ADAL" clId="{DEF71367-4F9B-4215-AD13-5EFBAC3FCAC5}" dt="2021-11-04T00:01:15.138" v="42" actId="14100"/>
        <pc:sldMkLst>
          <pc:docMk/>
          <pc:sldMk cId="4128314619" sldId="308"/>
        </pc:sldMkLst>
        <pc:spChg chg="mod">
          <ac:chgData name="Steve Shellhammer" userId="0e71f22d-ee3e-49c0-82ff-dbc290af8082" providerId="ADAL" clId="{DEF71367-4F9B-4215-AD13-5EFBAC3FCAC5}" dt="2021-11-04T00:01:15.138" v="42" actId="14100"/>
          <ac:spMkLst>
            <pc:docMk/>
            <pc:sldMk cId="4128314619" sldId="308"/>
            <ac:spMk id="2" creationId="{47976F7E-5EDB-4C8F-8637-2943F13D670B}"/>
          </ac:spMkLst>
        </pc:spChg>
        <pc:spChg chg="mod">
          <ac:chgData name="Steve Shellhammer" userId="0e71f22d-ee3e-49c0-82ff-dbc290af8082" providerId="ADAL" clId="{DEF71367-4F9B-4215-AD13-5EFBAC3FCAC5}" dt="2021-11-04T00:01:11.485" v="41" actId="14100"/>
          <ac:spMkLst>
            <pc:docMk/>
            <pc:sldMk cId="4128314619" sldId="308"/>
            <ac:spMk id="3" creationId="{8BBBC4AA-EA3F-44E3-87C3-BB61A4248108}"/>
          </ac:spMkLst>
        </pc:spChg>
      </pc:sldChg>
      <pc:sldMasterChg chg="modSp mod">
        <pc:chgData name="Steve Shellhammer" userId="0e71f22d-ee3e-49c0-82ff-dbc290af8082" providerId="ADAL" clId="{DEF71367-4F9B-4215-AD13-5EFBAC3FCAC5}" dt="2021-11-03T23:59:56.292" v="31" actId="20577"/>
        <pc:sldMasterMkLst>
          <pc:docMk/>
          <pc:sldMasterMk cId="0" sldId="2147483648"/>
        </pc:sldMasterMkLst>
        <pc:spChg chg="mod">
          <ac:chgData name="Steve Shellhammer" userId="0e71f22d-ee3e-49c0-82ff-dbc290af8082" providerId="ADAL" clId="{DEF71367-4F9B-4215-AD13-5EFBAC3FCAC5}" dt="2021-11-03T23:59:56.292" v="31" actId="20577"/>
          <ac:spMkLst>
            <pc:docMk/>
            <pc:sldMasterMk cId="0" sldId="2147483648"/>
            <ac:spMk id="10" creationId="{00000000-0000-0000-0000-000000000000}"/>
          </ac:spMkLst>
        </pc:spChg>
      </pc:sldMasterChg>
    </pc:docChg>
  </pc:docChgLst>
  <pc:docChgLst>
    <pc:chgData name="Steve Shellhammer" userId="0e71f22d-ee3e-49c0-82ff-dbc290af8082" providerId="ADAL" clId="{43EEE5CA-E03E-4E83-B21A-EA053F40C78D}"/>
    <pc:docChg chg="modSld modMainMaster">
      <pc:chgData name="Steve Shellhammer" userId="0e71f22d-ee3e-49c0-82ff-dbc290af8082" providerId="ADAL" clId="{43EEE5CA-E03E-4E83-B21A-EA053F40C78D}" dt="2022-05-02T15:13:15.482" v="6" actId="20577"/>
      <pc:docMkLst>
        <pc:docMk/>
      </pc:docMkLst>
      <pc:sldChg chg="modSp mod">
        <pc:chgData name="Steve Shellhammer" userId="0e71f22d-ee3e-49c0-82ff-dbc290af8082" providerId="ADAL" clId="{43EEE5CA-E03E-4E83-B21A-EA053F40C78D}" dt="2022-05-02T15:13:15.482" v="6" actId="20577"/>
        <pc:sldMkLst>
          <pc:docMk/>
          <pc:sldMk cId="0" sldId="256"/>
        </pc:sldMkLst>
        <pc:spChg chg="mod">
          <ac:chgData name="Steve Shellhammer" userId="0e71f22d-ee3e-49c0-82ff-dbc290af8082" providerId="ADAL" clId="{43EEE5CA-E03E-4E83-B21A-EA053F40C78D}" dt="2022-05-02T15:13:15.482" v="6" actId="20577"/>
          <ac:spMkLst>
            <pc:docMk/>
            <pc:sldMk cId="0" sldId="256"/>
            <ac:spMk id="3074" creationId="{00000000-0000-0000-0000-000000000000}"/>
          </ac:spMkLst>
        </pc:spChg>
      </pc:sldChg>
      <pc:sldChg chg="modSp mod">
        <pc:chgData name="Steve Shellhammer" userId="0e71f22d-ee3e-49c0-82ff-dbc290af8082" providerId="ADAL" clId="{43EEE5CA-E03E-4E83-B21A-EA053F40C78D}" dt="2022-05-01T16:30:55.406" v="4" actId="20577"/>
        <pc:sldMkLst>
          <pc:docMk/>
          <pc:sldMk cId="2073173423" sldId="298"/>
        </pc:sldMkLst>
        <pc:spChg chg="mod">
          <ac:chgData name="Steve Shellhammer" userId="0e71f22d-ee3e-49c0-82ff-dbc290af8082" providerId="ADAL" clId="{43EEE5CA-E03E-4E83-B21A-EA053F40C78D}" dt="2022-05-01T16:30:55.406" v="4" actId="20577"/>
          <ac:spMkLst>
            <pc:docMk/>
            <pc:sldMk cId="2073173423" sldId="298"/>
            <ac:spMk id="3" creationId="{0879F695-B16A-4FC9-BD55-E2608AFB30AD}"/>
          </ac:spMkLst>
        </pc:spChg>
      </pc:sldChg>
      <pc:sldMasterChg chg="modSp mod">
        <pc:chgData name="Steve Shellhammer" userId="0e71f22d-ee3e-49c0-82ff-dbc290af8082" providerId="ADAL" clId="{43EEE5CA-E03E-4E83-B21A-EA053F40C78D}" dt="2022-05-01T16:30:45.468" v="1" actId="20577"/>
        <pc:sldMasterMkLst>
          <pc:docMk/>
          <pc:sldMasterMk cId="0" sldId="2147483648"/>
        </pc:sldMasterMkLst>
        <pc:spChg chg="mod">
          <ac:chgData name="Steve Shellhammer" userId="0e71f22d-ee3e-49c0-82ff-dbc290af8082" providerId="ADAL" clId="{43EEE5CA-E03E-4E83-B21A-EA053F40C78D}" dt="2022-05-01T16:30:45.468" v="1" actId="20577"/>
          <ac:spMkLst>
            <pc:docMk/>
            <pc:sldMasterMk cId="0" sldId="2147483648"/>
            <ac:spMk id="10" creationId="{00000000-0000-0000-0000-000000000000}"/>
          </ac:spMkLst>
        </pc:spChg>
      </pc:sldMasterChg>
    </pc:docChg>
  </pc:docChgLst>
  <pc:docChgLst>
    <pc:chgData name="Steve Shellhammer" userId="0e71f22d-ee3e-49c0-82ff-dbc290af8082" providerId="ADAL" clId="{65A9CD66-F1D0-4487-A189-4879D551E1F0}"/>
    <pc:docChg chg="custSel addSld modSld modMainMaster">
      <pc:chgData name="Steve Shellhammer" userId="0e71f22d-ee3e-49c0-82ff-dbc290af8082" providerId="ADAL" clId="{65A9CD66-F1D0-4487-A189-4879D551E1F0}" dt="2019-10-30T17:49:50.251" v="448" actId="20577"/>
      <pc:docMkLst>
        <pc:docMk/>
      </pc:docMkLst>
      <pc:sldChg chg="modSp">
        <pc:chgData name="Steve Shellhammer" userId="0e71f22d-ee3e-49c0-82ff-dbc290af8082" providerId="ADAL" clId="{65A9CD66-F1D0-4487-A189-4879D551E1F0}" dt="2019-10-30T17:32:32.424" v="15" actId="20577"/>
        <pc:sldMkLst>
          <pc:docMk/>
          <pc:sldMk cId="0" sldId="256"/>
        </pc:sldMkLst>
        <pc:spChg chg="mod">
          <ac:chgData name="Steve Shellhammer" userId="0e71f22d-ee3e-49c0-82ff-dbc290af8082" providerId="ADAL" clId="{65A9CD66-F1D0-4487-A189-4879D551E1F0}" dt="2019-10-30T17:32:23.520" v="7" actId="20577"/>
          <ac:spMkLst>
            <pc:docMk/>
            <pc:sldMk cId="0" sldId="256"/>
            <ac:spMk id="3073" creationId="{00000000-0000-0000-0000-000000000000}"/>
          </ac:spMkLst>
        </pc:spChg>
        <pc:spChg chg="mod">
          <ac:chgData name="Steve Shellhammer" userId="0e71f22d-ee3e-49c0-82ff-dbc290af8082" providerId="ADAL" clId="{65A9CD66-F1D0-4487-A189-4879D551E1F0}" dt="2019-10-30T17:32:32.424" v="15" actId="20577"/>
          <ac:spMkLst>
            <pc:docMk/>
            <pc:sldMk cId="0" sldId="256"/>
            <ac:spMk id="3074" creationId="{00000000-0000-0000-0000-000000000000}"/>
          </ac:spMkLst>
        </pc:spChg>
      </pc:sldChg>
      <pc:sldChg chg="delSp modSp">
        <pc:chgData name="Steve Shellhammer" userId="0e71f22d-ee3e-49c0-82ff-dbc290af8082" providerId="ADAL" clId="{65A9CD66-F1D0-4487-A189-4879D551E1F0}" dt="2019-10-30T17:47:52.743" v="404" actId="1076"/>
        <pc:sldMkLst>
          <pc:docMk/>
          <pc:sldMk cId="2376408962" sldId="269"/>
        </pc:sldMkLst>
        <pc:picChg chg="del">
          <ac:chgData name="Steve Shellhammer" userId="0e71f22d-ee3e-49c0-82ff-dbc290af8082" providerId="ADAL" clId="{65A9CD66-F1D0-4487-A189-4879D551E1F0}" dt="2019-10-30T17:39:42.398" v="50" actId="478"/>
          <ac:picMkLst>
            <pc:docMk/>
            <pc:sldMk cId="2376408962" sldId="269"/>
            <ac:picMk id="3" creationId="{5C16B93E-9EB9-4028-A051-526C9223A8D3}"/>
          </ac:picMkLst>
        </pc:picChg>
        <pc:picChg chg="mod">
          <ac:chgData name="Steve Shellhammer" userId="0e71f22d-ee3e-49c0-82ff-dbc290af8082" providerId="ADAL" clId="{65A9CD66-F1D0-4487-A189-4879D551E1F0}" dt="2019-10-30T17:47:52.743" v="404" actId="1076"/>
          <ac:picMkLst>
            <pc:docMk/>
            <pc:sldMk cId="2376408962" sldId="269"/>
            <ac:picMk id="7" creationId="{307F8259-051D-4B29-B640-6FE565280782}"/>
          </ac:picMkLst>
        </pc:picChg>
      </pc:sldChg>
      <pc:sldChg chg="modSp">
        <pc:chgData name="Steve Shellhammer" userId="0e71f22d-ee3e-49c0-82ff-dbc290af8082" providerId="ADAL" clId="{65A9CD66-F1D0-4487-A189-4879D551E1F0}" dt="2019-10-30T17:41:52.284" v="110" actId="20577"/>
        <pc:sldMkLst>
          <pc:docMk/>
          <pc:sldMk cId="1254697515" sldId="283"/>
        </pc:sldMkLst>
        <pc:spChg chg="mod">
          <ac:chgData name="Steve Shellhammer" userId="0e71f22d-ee3e-49c0-82ff-dbc290af8082" providerId="ADAL" clId="{65A9CD66-F1D0-4487-A189-4879D551E1F0}" dt="2019-10-30T17:41:52.284" v="110" actId="20577"/>
          <ac:spMkLst>
            <pc:docMk/>
            <pc:sldMk cId="1254697515" sldId="283"/>
            <ac:spMk id="3" creationId="{8E638090-E680-4193-9BF0-7AEB81DB0B05}"/>
          </ac:spMkLst>
        </pc:spChg>
      </pc:sldChg>
      <pc:sldChg chg="modSp add">
        <pc:chgData name="Steve Shellhammer" userId="0e71f22d-ee3e-49c0-82ff-dbc290af8082" providerId="ADAL" clId="{65A9CD66-F1D0-4487-A189-4879D551E1F0}" dt="2019-10-30T17:49:50.251" v="448" actId="20577"/>
        <pc:sldMkLst>
          <pc:docMk/>
          <pc:sldMk cId="94381728" sldId="284"/>
        </pc:sldMkLst>
        <pc:spChg chg="mod">
          <ac:chgData name="Steve Shellhammer" userId="0e71f22d-ee3e-49c0-82ff-dbc290af8082" providerId="ADAL" clId="{65A9CD66-F1D0-4487-A189-4879D551E1F0}" dt="2019-10-30T17:42:13.844" v="145" actId="404"/>
          <ac:spMkLst>
            <pc:docMk/>
            <pc:sldMk cId="94381728" sldId="284"/>
            <ac:spMk id="2" creationId="{B75FC05F-CB98-4253-922E-72C9FD7B87B2}"/>
          </ac:spMkLst>
        </pc:spChg>
        <pc:spChg chg="mod">
          <ac:chgData name="Steve Shellhammer" userId="0e71f22d-ee3e-49c0-82ff-dbc290af8082" providerId="ADAL" clId="{65A9CD66-F1D0-4487-A189-4879D551E1F0}" dt="2019-10-30T17:49:50.251" v="448" actId="20577"/>
          <ac:spMkLst>
            <pc:docMk/>
            <pc:sldMk cId="94381728" sldId="284"/>
            <ac:spMk id="3" creationId="{7B432C69-AA6B-4845-97D2-8F02997DFB60}"/>
          </ac:spMkLst>
        </pc:spChg>
      </pc:sldChg>
      <pc:sldMasterChg chg="modSp">
        <pc:chgData name="Steve Shellhammer" userId="0e71f22d-ee3e-49c0-82ff-dbc290af8082" providerId="ADAL" clId="{65A9CD66-F1D0-4487-A189-4879D551E1F0}" dt="2019-10-30T17:32:56.795" v="19" actId="20577"/>
        <pc:sldMasterMkLst>
          <pc:docMk/>
          <pc:sldMasterMk cId="0" sldId="2147483648"/>
        </pc:sldMasterMkLst>
        <pc:spChg chg="mod">
          <ac:chgData name="Steve Shellhammer" userId="0e71f22d-ee3e-49c0-82ff-dbc290af8082" providerId="ADAL" clId="{65A9CD66-F1D0-4487-A189-4879D551E1F0}" dt="2019-10-30T17:32:56.795" v="19" actId="20577"/>
          <ac:spMkLst>
            <pc:docMk/>
            <pc:sldMasterMk cId="0" sldId="2147483648"/>
            <ac:spMk id="10" creationId="{00000000-0000-0000-0000-000000000000}"/>
          </ac:spMkLst>
        </pc:spChg>
      </pc:sldMasterChg>
    </pc:docChg>
  </pc:docChgLst>
  <pc:docChgLst>
    <pc:chgData name="Steve Shellhammer" userId="0e71f22d-ee3e-49c0-82ff-dbc290af8082" providerId="ADAL" clId="{3F0881C7-FB14-46BB-9181-699BBF3F4D9E}"/>
    <pc:docChg chg="undo custSel delSld modSld modMainMaster">
      <pc:chgData name="Steve Shellhammer" userId="0e71f22d-ee3e-49c0-82ff-dbc290af8082" providerId="ADAL" clId="{3F0881C7-FB14-46BB-9181-699BBF3F4D9E}" dt="2022-05-01T16:27:35.389" v="553" actId="20577"/>
      <pc:docMkLst>
        <pc:docMk/>
      </pc:docMkLst>
      <pc:sldChg chg="modSp mod">
        <pc:chgData name="Steve Shellhammer" userId="0e71f22d-ee3e-49c0-82ff-dbc290af8082" providerId="ADAL" clId="{3F0881C7-FB14-46BB-9181-699BBF3F4D9E}" dt="2022-05-01T16:19:39.404" v="478" actId="13926"/>
        <pc:sldMkLst>
          <pc:docMk/>
          <pc:sldMk cId="0" sldId="256"/>
        </pc:sldMkLst>
        <pc:spChg chg="mod">
          <ac:chgData name="Steve Shellhammer" userId="0e71f22d-ee3e-49c0-82ff-dbc290af8082" providerId="ADAL" clId="{3F0881C7-FB14-46BB-9181-699BBF3F4D9E}" dt="2022-04-24T16:41:09.133" v="18" actId="20577"/>
          <ac:spMkLst>
            <pc:docMk/>
            <pc:sldMk cId="0" sldId="256"/>
            <ac:spMk id="3073" creationId="{00000000-0000-0000-0000-000000000000}"/>
          </ac:spMkLst>
        </pc:spChg>
        <pc:spChg chg="mod">
          <ac:chgData name="Steve Shellhammer" userId="0e71f22d-ee3e-49c0-82ff-dbc290af8082" providerId="ADAL" clId="{3F0881C7-FB14-46BB-9181-699BBF3F4D9E}" dt="2022-05-01T16:19:39.404" v="478" actId="13926"/>
          <ac:spMkLst>
            <pc:docMk/>
            <pc:sldMk cId="0" sldId="256"/>
            <ac:spMk id="3074" creationId="{00000000-0000-0000-0000-000000000000}"/>
          </ac:spMkLst>
        </pc:spChg>
      </pc:sldChg>
      <pc:sldChg chg="modSp mod">
        <pc:chgData name="Steve Shellhammer" userId="0e71f22d-ee3e-49c0-82ff-dbc290af8082" providerId="ADAL" clId="{3F0881C7-FB14-46BB-9181-699BBF3F4D9E}" dt="2022-04-24T16:41:55.183" v="20" actId="20577"/>
        <pc:sldMkLst>
          <pc:docMk/>
          <pc:sldMk cId="3731895628" sldId="264"/>
        </pc:sldMkLst>
        <pc:spChg chg="mod">
          <ac:chgData name="Steve Shellhammer" userId="0e71f22d-ee3e-49c0-82ff-dbc290af8082" providerId="ADAL" clId="{3F0881C7-FB14-46BB-9181-699BBF3F4D9E}" dt="2022-04-24T16:41:55.183" v="20" actId="20577"/>
          <ac:spMkLst>
            <pc:docMk/>
            <pc:sldMk cId="3731895628" sldId="264"/>
            <ac:spMk id="3" creationId="{00000000-0000-0000-0000-000000000000}"/>
          </ac:spMkLst>
        </pc:spChg>
      </pc:sldChg>
      <pc:sldChg chg="modSp mod">
        <pc:chgData name="Steve Shellhammer" userId="0e71f22d-ee3e-49c0-82ff-dbc290af8082" providerId="ADAL" clId="{3F0881C7-FB14-46BB-9181-699BBF3F4D9E}" dt="2022-05-01T16:27:35.389" v="553" actId="20577"/>
        <pc:sldMkLst>
          <pc:docMk/>
          <pc:sldMk cId="2073173423" sldId="298"/>
        </pc:sldMkLst>
        <pc:spChg chg="mod">
          <ac:chgData name="Steve Shellhammer" userId="0e71f22d-ee3e-49c0-82ff-dbc290af8082" providerId="ADAL" clId="{3F0881C7-FB14-46BB-9181-699BBF3F4D9E}" dt="2022-05-01T16:27:35.389" v="553" actId="20577"/>
          <ac:spMkLst>
            <pc:docMk/>
            <pc:sldMk cId="2073173423" sldId="298"/>
            <ac:spMk id="3" creationId="{0879F695-B16A-4FC9-BD55-E2608AFB30AD}"/>
          </ac:spMkLst>
        </pc:spChg>
      </pc:sldChg>
      <pc:sldChg chg="delSp modSp mod">
        <pc:chgData name="Steve Shellhammer" userId="0e71f22d-ee3e-49c0-82ff-dbc290af8082" providerId="ADAL" clId="{3F0881C7-FB14-46BB-9181-699BBF3F4D9E}" dt="2022-04-24T16:48:41.725" v="459" actId="1076"/>
        <pc:sldMkLst>
          <pc:docMk/>
          <pc:sldMk cId="693098657" sldId="304"/>
        </pc:sldMkLst>
        <pc:picChg chg="mod">
          <ac:chgData name="Steve Shellhammer" userId="0e71f22d-ee3e-49c0-82ff-dbc290af8082" providerId="ADAL" clId="{3F0881C7-FB14-46BB-9181-699BBF3F4D9E}" dt="2022-04-24T16:48:41.725" v="459" actId="1076"/>
          <ac:picMkLst>
            <pc:docMk/>
            <pc:sldMk cId="693098657" sldId="304"/>
            <ac:picMk id="3" creationId="{37D6A362-2686-43F6-AD5D-F38DF3224F16}"/>
          </ac:picMkLst>
        </pc:picChg>
        <pc:picChg chg="del">
          <ac:chgData name="Steve Shellhammer" userId="0e71f22d-ee3e-49c0-82ff-dbc290af8082" providerId="ADAL" clId="{3F0881C7-FB14-46BB-9181-699BBF3F4D9E}" dt="2022-04-24T16:47:48.900" v="455" actId="478"/>
          <ac:picMkLst>
            <pc:docMk/>
            <pc:sldMk cId="693098657" sldId="304"/>
            <ac:picMk id="10" creationId="{987C2535-A95B-4B5B-8275-C0570247CCF9}"/>
          </ac:picMkLst>
        </pc:picChg>
      </pc:sldChg>
      <pc:sldChg chg="modSp mod">
        <pc:chgData name="Steve Shellhammer" userId="0e71f22d-ee3e-49c0-82ff-dbc290af8082" providerId="ADAL" clId="{3F0881C7-FB14-46BB-9181-699BBF3F4D9E}" dt="2022-04-24T16:43:05.508" v="75" actId="20577"/>
        <pc:sldMkLst>
          <pc:docMk/>
          <pc:sldMk cId="4128314619" sldId="308"/>
        </pc:sldMkLst>
        <pc:spChg chg="mod">
          <ac:chgData name="Steve Shellhammer" userId="0e71f22d-ee3e-49c0-82ff-dbc290af8082" providerId="ADAL" clId="{3F0881C7-FB14-46BB-9181-699BBF3F4D9E}" dt="2022-04-24T16:42:14.802" v="30" actId="20577"/>
          <ac:spMkLst>
            <pc:docMk/>
            <pc:sldMk cId="4128314619" sldId="308"/>
            <ac:spMk id="2" creationId="{47976F7E-5EDB-4C8F-8637-2943F13D670B}"/>
          </ac:spMkLst>
        </pc:spChg>
        <pc:spChg chg="mod">
          <ac:chgData name="Steve Shellhammer" userId="0e71f22d-ee3e-49c0-82ff-dbc290af8082" providerId="ADAL" clId="{3F0881C7-FB14-46BB-9181-699BBF3F4D9E}" dt="2022-04-24T16:43:05.508" v="75" actId="20577"/>
          <ac:spMkLst>
            <pc:docMk/>
            <pc:sldMk cId="4128314619" sldId="308"/>
            <ac:spMk id="3" creationId="{8BBBC4AA-EA3F-44E3-87C3-BB61A4248108}"/>
          </ac:spMkLst>
        </pc:spChg>
      </pc:sldChg>
      <pc:sldChg chg="del">
        <pc:chgData name="Steve Shellhammer" userId="0e71f22d-ee3e-49c0-82ff-dbc290af8082" providerId="ADAL" clId="{3F0881C7-FB14-46BB-9181-699BBF3F4D9E}" dt="2022-04-24T16:44:09.519" v="121" actId="47"/>
        <pc:sldMkLst>
          <pc:docMk/>
          <pc:sldMk cId="616439545" sldId="310"/>
        </pc:sldMkLst>
      </pc:sldChg>
      <pc:sldChg chg="del">
        <pc:chgData name="Steve Shellhammer" userId="0e71f22d-ee3e-49c0-82ff-dbc290af8082" providerId="ADAL" clId="{3F0881C7-FB14-46BB-9181-699BBF3F4D9E}" dt="2022-04-24T16:47:45.545" v="454" actId="47"/>
        <pc:sldMkLst>
          <pc:docMk/>
          <pc:sldMk cId="562364498" sldId="311"/>
        </pc:sldMkLst>
      </pc:sldChg>
      <pc:sldChg chg="addSp delSp modSp del mod">
        <pc:chgData name="Steve Shellhammer" userId="0e71f22d-ee3e-49c0-82ff-dbc290af8082" providerId="ADAL" clId="{3F0881C7-FB14-46BB-9181-699BBF3F4D9E}" dt="2022-05-01T16:19:54.064" v="479" actId="47"/>
        <pc:sldMkLst>
          <pc:docMk/>
          <pc:sldMk cId="4118131411" sldId="312"/>
        </pc:sldMkLst>
        <pc:spChg chg="add del mod">
          <ac:chgData name="Steve Shellhammer" userId="0e71f22d-ee3e-49c0-82ff-dbc290af8082" providerId="ADAL" clId="{3F0881C7-FB14-46BB-9181-699BBF3F4D9E}" dt="2022-05-01T16:18:38.120" v="460" actId="478"/>
          <ac:spMkLst>
            <pc:docMk/>
            <pc:sldMk cId="4118131411" sldId="312"/>
            <ac:spMk id="7" creationId="{13728721-60CF-43DC-9F32-A3E8D628CE44}"/>
          </ac:spMkLst>
        </pc:spChg>
      </pc:sldChg>
      <pc:sldMasterChg chg="modSp mod">
        <pc:chgData name="Steve Shellhammer" userId="0e71f22d-ee3e-49c0-82ff-dbc290af8082" providerId="ADAL" clId="{3F0881C7-FB14-46BB-9181-699BBF3F4D9E}" dt="2022-05-01T16:26:24.889" v="483" actId="20577"/>
        <pc:sldMasterMkLst>
          <pc:docMk/>
          <pc:sldMasterMk cId="0" sldId="2147483648"/>
        </pc:sldMasterMkLst>
        <pc:spChg chg="mod">
          <ac:chgData name="Steve Shellhammer" userId="0e71f22d-ee3e-49c0-82ff-dbc290af8082" providerId="ADAL" clId="{3F0881C7-FB14-46BB-9181-699BBF3F4D9E}" dt="2022-05-01T16:26:24.889" v="483" actId="20577"/>
          <ac:spMkLst>
            <pc:docMk/>
            <pc:sldMasterMk cId="0" sldId="2147483648"/>
            <ac:spMk id="10" creationId="{00000000-0000-0000-0000-000000000000}"/>
          </ac:spMkLst>
        </pc:spChg>
      </pc:sldMasterChg>
    </pc:docChg>
  </pc:docChgLst>
  <pc:docChgLst>
    <pc:chgData name="Steve Shellhammer" userId="0e71f22d-ee3e-49c0-82ff-dbc290af8082" providerId="ADAL" clId="{16C0347B-0710-4C63-9556-E7EC127AC460}"/>
    <pc:docChg chg="custSel addSld delSld modSld sldOrd modMainMaster">
      <pc:chgData name="Steve Shellhammer" userId="0e71f22d-ee3e-49c0-82ff-dbc290af8082" providerId="ADAL" clId="{16C0347B-0710-4C63-9556-E7EC127AC460}" dt="2020-10-26T19:04:46.283" v="1017" actId="20577"/>
      <pc:docMkLst>
        <pc:docMk/>
      </pc:docMkLst>
      <pc:sldChg chg="modSp mod">
        <pc:chgData name="Steve Shellhammer" userId="0e71f22d-ee3e-49c0-82ff-dbc290af8082" providerId="ADAL" clId="{16C0347B-0710-4C63-9556-E7EC127AC460}" dt="2020-10-26T19:04:46.283" v="1017" actId="20577"/>
        <pc:sldMkLst>
          <pc:docMk/>
          <pc:sldMk cId="0" sldId="256"/>
        </pc:sldMkLst>
        <pc:spChg chg="mod">
          <ac:chgData name="Steve Shellhammer" userId="0e71f22d-ee3e-49c0-82ff-dbc290af8082" providerId="ADAL" clId="{16C0347B-0710-4C63-9556-E7EC127AC460}" dt="2020-10-18T00:16:21.443" v="7" actId="20577"/>
          <ac:spMkLst>
            <pc:docMk/>
            <pc:sldMk cId="0" sldId="256"/>
            <ac:spMk id="3073" creationId="{00000000-0000-0000-0000-000000000000}"/>
          </ac:spMkLst>
        </pc:spChg>
        <pc:spChg chg="mod">
          <ac:chgData name="Steve Shellhammer" userId="0e71f22d-ee3e-49c0-82ff-dbc290af8082" providerId="ADAL" clId="{16C0347B-0710-4C63-9556-E7EC127AC460}" dt="2020-10-26T19:04:46.283" v="1017" actId="20577"/>
          <ac:spMkLst>
            <pc:docMk/>
            <pc:sldMk cId="0" sldId="256"/>
            <ac:spMk id="3074" creationId="{00000000-0000-0000-0000-000000000000}"/>
          </ac:spMkLst>
        </pc:spChg>
      </pc:sldChg>
      <pc:sldChg chg="modSp mod">
        <pc:chgData name="Steve Shellhammer" userId="0e71f22d-ee3e-49c0-82ff-dbc290af8082" providerId="ADAL" clId="{16C0347B-0710-4C63-9556-E7EC127AC460}" dt="2020-10-18T00:18:18.776" v="31" actId="20577"/>
        <pc:sldMkLst>
          <pc:docMk/>
          <pc:sldMk cId="3731895628" sldId="264"/>
        </pc:sldMkLst>
        <pc:spChg chg="mod">
          <ac:chgData name="Steve Shellhammer" userId="0e71f22d-ee3e-49c0-82ff-dbc290af8082" providerId="ADAL" clId="{16C0347B-0710-4C63-9556-E7EC127AC460}" dt="2020-10-18T00:18:18.776" v="31" actId="20577"/>
          <ac:spMkLst>
            <pc:docMk/>
            <pc:sldMk cId="3731895628" sldId="264"/>
            <ac:spMk id="3" creationId="{00000000-0000-0000-0000-000000000000}"/>
          </ac:spMkLst>
        </pc:spChg>
      </pc:sldChg>
      <pc:sldChg chg="del">
        <pc:chgData name="Steve Shellhammer" userId="0e71f22d-ee3e-49c0-82ff-dbc290af8082" providerId="ADAL" clId="{16C0347B-0710-4C63-9556-E7EC127AC460}" dt="2020-10-18T00:45:38.898" v="998" actId="47"/>
        <pc:sldMkLst>
          <pc:docMk/>
          <pc:sldMk cId="2376408962" sldId="269"/>
        </pc:sldMkLst>
      </pc:sldChg>
      <pc:sldChg chg="del">
        <pc:chgData name="Steve Shellhammer" userId="0e71f22d-ee3e-49c0-82ff-dbc290af8082" providerId="ADAL" clId="{16C0347B-0710-4C63-9556-E7EC127AC460}" dt="2020-10-18T00:45:38.898" v="998" actId="47"/>
        <pc:sldMkLst>
          <pc:docMk/>
          <pc:sldMk cId="1628697714" sldId="280"/>
        </pc:sldMkLst>
      </pc:sldChg>
      <pc:sldChg chg="modSp mod ord">
        <pc:chgData name="Steve Shellhammer" userId="0e71f22d-ee3e-49c0-82ff-dbc290af8082" providerId="ADAL" clId="{16C0347B-0710-4C63-9556-E7EC127AC460}" dt="2020-10-18T00:44:39.833" v="985" actId="1076"/>
        <pc:sldMkLst>
          <pc:docMk/>
          <pc:sldMk cId="1254697515" sldId="283"/>
        </pc:sldMkLst>
        <pc:spChg chg="mod">
          <ac:chgData name="Steve Shellhammer" userId="0e71f22d-ee3e-49c0-82ff-dbc290af8082" providerId="ADAL" clId="{16C0347B-0710-4C63-9556-E7EC127AC460}" dt="2020-10-18T00:44:39.833" v="985" actId="1076"/>
          <ac:spMkLst>
            <pc:docMk/>
            <pc:sldMk cId="1254697515" sldId="283"/>
            <ac:spMk id="2" creationId="{699EB5AA-7C1E-43F4-941D-621B834F1BEC}"/>
          </ac:spMkLst>
        </pc:spChg>
        <pc:spChg chg="mod">
          <ac:chgData name="Steve Shellhammer" userId="0e71f22d-ee3e-49c0-82ff-dbc290af8082" providerId="ADAL" clId="{16C0347B-0710-4C63-9556-E7EC127AC460}" dt="2020-10-18T00:44:19.621" v="984" actId="1076"/>
          <ac:spMkLst>
            <pc:docMk/>
            <pc:sldMk cId="1254697515" sldId="283"/>
            <ac:spMk id="3" creationId="{8E638090-E680-4193-9BF0-7AEB81DB0B05}"/>
          </ac:spMkLst>
        </pc:spChg>
      </pc:sldChg>
      <pc:sldChg chg="del">
        <pc:chgData name="Steve Shellhammer" userId="0e71f22d-ee3e-49c0-82ff-dbc290af8082" providerId="ADAL" clId="{16C0347B-0710-4C63-9556-E7EC127AC460}" dt="2020-10-18T00:45:38.898" v="998" actId="47"/>
        <pc:sldMkLst>
          <pc:docMk/>
          <pc:sldMk cId="2802600461" sldId="287"/>
        </pc:sldMkLst>
      </pc:sldChg>
      <pc:sldChg chg="del">
        <pc:chgData name="Steve Shellhammer" userId="0e71f22d-ee3e-49c0-82ff-dbc290af8082" providerId="ADAL" clId="{16C0347B-0710-4C63-9556-E7EC127AC460}" dt="2020-10-18T00:45:38.898" v="998" actId="47"/>
        <pc:sldMkLst>
          <pc:docMk/>
          <pc:sldMk cId="1257753769" sldId="288"/>
        </pc:sldMkLst>
      </pc:sldChg>
      <pc:sldChg chg="del">
        <pc:chgData name="Steve Shellhammer" userId="0e71f22d-ee3e-49c0-82ff-dbc290af8082" providerId="ADAL" clId="{16C0347B-0710-4C63-9556-E7EC127AC460}" dt="2020-10-18T00:45:38.898" v="998" actId="47"/>
        <pc:sldMkLst>
          <pc:docMk/>
          <pc:sldMk cId="318191217" sldId="289"/>
        </pc:sldMkLst>
      </pc:sldChg>
      <pc:sldChg chg="modSp mod ord">
        <pc:chgData name="Steve Shellhammer" userId="0e71f22d-ee3e-49c0-82ff-dbc290af8082" providerId="ADAL" clId="{16C0347B-0710-4C63-9556-E7EC127AC460}" dt="2020-10-18T00:32:29.290" v="251"/>
        <pc:sldMkLst>
          <pc:docMk/>
          <pc:sldMk cId="2439599667" sldId="290"/>
        </pc:sldMkLst>
        <pc:spChg chg="mod">
          <ac:chgData name="Steve Shellhammer" userId="0e71f22d-ee3e-49c0-82ff-dbc290af8082" providerId="ADAL" clId="{16C0347B-0710-4C63-9556-E7EC127AC460}" dt="2020-10-18T00:18:40.104" v="33" actId="20577"/>
          <ac:spMkLst>
            <pc:docMk/>
            <pc:sldMk cId="2439599667" sldId="290"/>
            <ac:spMk id="2" creationId="{E80FAD85-F7AD-4C48-A97B-7C38F2305BF8}"/>
          </ac:spMkLst>
        </pc:spChg>
        <pc:spChg chg="mod">
          <ac:chgData name="Steve Shellhammer" userId="0e71f22d-ee3e-49c0-82ff-dbc290af8082" providerId="ADAL" clId="{16C0347B-0710-4C63-9556-E7EC127AC460}" dt="2020-10-18T00:32:14.987" v="249"/>
          <ac:spMkLst>
            <pc:docMk/>
            <pc:sldMk cId="2439599667" sldId="290"/>
            <ac:spMk id="3" creationId="{2118FBEB-869B-429D-9D5A-975287234DBD}"/>
          </ac:spMkLst>
        </pc:spChg>
      </pc:sldChg>
      <pc:sldChg chg="modSp mod">
        <pc:chgData name="Steve Shellhammer" userId="0e71f22d-ee3e-49c0-82ff-dbc290af8082" providerId="ADAL" clId="{16C0347B-0710-4C63-9556-E7EC127AC460}" dt="2020-10-18T00:17:13.345" v="29" actId="20577"/>
        <pc:sldMkLst>
          <pc:docMk/>
          <pc:sldMk cId="464714103" sldId="291"/>
        </pc:sldMkLst>
        <pc:spChg chg="mod">
          <ac:chgData name="Steve Shellhammer" userId="0e71f22d-ee3e-49c0-82ff-dbc290af8082" providerId="ADAL" clId="{16C0347B-0710-4C63-9556-E7EC127AC460}" dt="2020-10-18T00:17:13.345" v="29" actId="20577"/>
          <ac:spMkLst>
            <pc:docMk/>
            <pc:sldMk cId="464714103" sldId="291"/>
            <ac:spMk id="3" creationId="{5FAF55C0-8AEA-453F-BC9C-2F8950711BC4}"/>
          </ac:spMkLst>
        </pc:spChg>
      </pc:sldChg>
      <pc:sldChg chg="modSp new del mod">
        <pc:chgData name="Steve Shellhammer" userId="0e71f22d-ee3e-49c0-82ff-dbc290af8082" providerId="ADAL" clId="{16C0347B-0710-4C63-9556-E7EC127AC460}" dt="2020-10-18T00:45:38.898" v="998" actId="47"/>
        <pc:sldMkLst>
          <pc:docMk/>
          <pc:sldMk cId="184310650" sldId="292"/>
        </pc:sldMkLst>
        <pc:spChg chg="mod">
          <ac:chgData name="Steve Shellhammer" userId="0e71f22d-ee3e-49c0-82ff-dbc290af8082" providerId="ADAL" clId="{16C0347B-0710-4C63-9556-E7EC127AC460}" dt="2020-10-18T00:32:44.159" v="259" actId="20577"/>
          <ac:spMkLst>
            <pc:docMk/>
            <pc:sldMk cId="184310650" sldId="292"/>
            <ac:spMk id="2" creationId="{A0CEFAED-1E57-4F9B-B525-359D4370D80E}"/>
          </ac:spMkLst>
        </pc:spChg>
      </pc:sldChg>
      <pc:sldChg chg="modSp new mod">
        <pc:chgData name="Steve Shellhammer" userId="0e71f22d-ee3e-49c0-82ff-dbc290af8082" providerId="ADAL" clId="{16C0347B-0710-4C63-9556-E7EC127AC460}" dt="2020-10-18T00:35:45.142" v="467" actId="20577"/>
        <pc:sldMkLst>
          <pc:docMk/>
          <pc:sldMk cId="1762822898" sldId="293"/>
        </pc:sldMkLst>
        <pc:spChg chg="mod">
          <ac:chgData name="Steve Shellhammer" userId="0e71f22d-ee3e-49c0-82ff-dbc290af8082" providerId="ADAL" clId="{16C0347B-0710-4C63-9556-E7EC127AC460}" dt="2020-10-18T00:33:32.702" v="286" actId="404"/>
          <ac:spMkLst>
            <pc:docMk/>
            <pc:sldMk cId="1762822898" sldId="293"/>
            <ac:spMk id="2" creationId="{12A016C0-A576-4830-AA26-2B9BBEE37E5F}"/>
          </ac:spMkLst>
        </pc:spChg>
        <pc:spChg chg="mod">
          <ac:chgData name="Steve Shellhammer" userId="0e71f22d-ee3e-49c0-82ff-dbc290af8082" providerId="ADAL" clId="{16C0347B-0710-4C63-9556-E7EC127AC460}" dt="2020-10-18T00:35:45.142" v="467" actId="20577"/>
          <ac:spMkLst>
            <pc:docMk/>
            <pc:sldMk cId="1762822898" sldId="293"/>
            <ac:spMk id="3" creationId="{A37BCEF0-6F11-463B-8039-DEDBBCA0781B}"/>
          </ac:spMkLst>
        </pc:spChg>
      </pc:sldChg>
      <pc:sldChg chg="modSp new mod">
        <pc:chgData name="Steve Shellhammer" userId="0e71f22d-ee3e-49c0-82ff-dbc290af8082" providerId="ADAL" clId="{16C0347B-0710-4C63-9556-E7EC127AC460}" dt="2020-10-26T19:04:06.710" v="1012" actId="14100"/>
        <pc:sldMkLst>
          <pc:docMk/>
          <pc:sldMk cId="286340836" sldId="294"/>
        </pc:sldMkLst>
        <pc:spChg chg="mod">
          <ac:chgData name="Steve Shellhammer" userId="0e71f22d-ee3e-49c0-82ff-dbc290af8082" providerId="ADAL" clId="{16C0347B-0710-4C63-9556-E7EC127AC460}" dt="2020-10-18T00:37:05.991" v="507" actId="14100"/>
          <ac:spMkLst>
            <pc:docMk/>
            <pc:sldMk cId="286340836" sldId="294"/>
            <ac:spMk id="2" creationId="{E663F382-9EAC-439A-AFC2-68EA53BEC727}"/>
          </ac:spMkLst>
        </pc:spChg>
        <pc:spChg chg="mod">
          <ac:chgData name="Steve Shellhammer" userId="0e71f22d-ee3e-49c0-82ff-dbc290af8082" providerId="ADAL" clId="{16C0347B-0710-4C63-9556-E7EC127AC460}" dt="2020-10-26T19:04:06.710" v="1012" actId="14100"/>
          <ac:spMkLst>
            <pc:docMk/>
            <pc:sldMk cId="286340836" sldId="294"/>
            <ac:spMk id="3" creationId="{F8E640B9-970B-403E-940F-F981A3D82F90}"/>
          </ac:spMkLst>
        </pc:spChg>
      </pc:sldChg>
      <pc:sldChg chg="delSp modSp new mod">
        <pc:chgData name="Steve Shellhammer" userId="0e71f22d-ee3e-49c0-82ff-dbc290af8082" providerId="ADAL" clId="{16C0347B-0710-4C63-9556-E7EC127AC460}" dt="2020-10-18T00:45:30.069" v="997" actId="1076"/>
        <pc:sldMkLst>
          <pc:docMk/>
          <pc:sldMk cId="2745616321" sldId="295"/>
        </pc:sldMkLst>
        <pc:spChg chg="mod">
          <ac:chgData name="Steve Shellhammer" userId="0e71f22d-ee3e-49c0-82ff-dbc290af8082" providerId="ADAL" clId="{16C0347B-0710-4C63-9556-E7EC127AC460}" dt="2020-10-18T00:44:45.119" v="994" actId="20577"/>
          <ac:spMkLst>
            <pc:docMk/>
            <pc:sldMk cId="2745616321" sldId="295"/>
            <ac:spMk id="2" creationId="{151F67FA-E45C-411F-BB51-3656EF58A2FC}"/>
          </ac:spMkLst>
        </pc:spChg>
        <pc:spChg chg="del">
          <ac:chgData name="Steve Shellhammer" userId="0e71f22d-ee3e-49c0-82ff-dbc290af8082" providerId="ADAL" clId="{16C0347B-0710-4C63-9556-E7EC127AC460}" dt="2020-10-18T00:44:48.404" v="995" actId="478"/>
          <ac:spMkLst>
            <pc:docMk/>
            <pc:sldMk cId="2745616321" sldId="295"/>
            <ac:spMk id="3" creationId="{CF65CD22-C94F-4DEB-9818-8B78F94D28EB}"/>
          </ac:spMkLst>
        </pc:spChg>
        <pc:picChg chg="mod">
          <ac:chgData name="Steve Shellhammer" userId="0e71f22d-ee3e-49c0-82ff-dbc290af8082" providerId="ADAL" clId="{16C0347B-0710-4C63-9556-E7EC127AC460}" dt="2020-10-18T00:45:30.069" v="997" actId="1076"/>
          <ac:picMkLst>
            <pc:docMk/>
            <pc:sldMk cId="2745616321" sldId="295"/>
            <ac:picMk id="7" creationId="{A47C43D0-7A86-4FEE-8741-DC4FF76B3657}"/>
          </ac:picMkLst>
        </pc:picChg>
      </pc:sldChg>
      <pc:sldMasterChg chg="modSp mod">
        <pc:chgData name="Steve Shellhammer" userId="0e71f22d-ee3e-49c0-82ff-dbc290af8082" providerId="ADAL" clId="{16C0347B-0710-4C63-9556-E7EC127AC460}" dt="2020-10-18T00:16:42.609" v="13" actId="20577"/>
        <pc:sldMasterMkLst>
          <pc:docMk/>
          <pc:sldMasterMk cId="0" sldId="2147483648"/>
        </pc:sldMasterMkLst>
        <pc:spChg chg="mod">
          <ac:chgData name="Steve Shellhammer" userId="0e71f22d-ee3e-49c0-82ff-dbc290af8082" providerId="ADAL" clId="{16C0347B-0710-4C63-9556-E7EC127AC460}" dt="2020-10-18T00:16:42.609" v="13" actId="20577"/>
          <ac:spMkLst>
            <pc:docMk/>
            <pc:sldMasterMk cId="0" sldId="2147483648"/>
            <ac:spMk id="10" creationId="{00000000-0000-0000-0000-000000000000}"/>
          </ac:spMkLst>
        </pc:spChg>
      </pc:sldMasterChg>
    </pc:docChg>
  </pc:docChgLst>
  <pc:docChgLst>
    <pc:chgData name="Steve Shellhammer" userId="0e71f22d-ee3e-49c0-82ff-dbc290af8082" providerId="ADAL" clId="{89C02890-C4B1-4EE2-8D26-7309AADD9982}"/>
    <pc:docChg chg="modSld modMainMaster">
      <pc:chgData name="Steve Shellhammer" userId="0e71f22d-ee3e-49c0-82ff-dbc290af8082" providerId="ADAL" clId="{89C02890-C4B1-4EE2-8D26-7309AADD9982}" dt="2019-11-01T20:27:31.973" v="28" actId="6549"/>
      <pc:docMkLst>
        <pc:docMk/>
      </pc:docMkLst>
      <pc:sldChg chg="modSp">
        <pc:chgData name="Steve Shellhammer" userId="0e71f22d-ee3e-49c0-82ff-dbc290af8082" providerId="ADAL" clId="{89C02890-C4B1-4EE2-8D26-7309AADD9982}" dt="2019-11-01T20:25:45.033" v="3" actId="20577"/>
        <pc:sldMkLst>
          <pc:docMk/>
          <pc:sldMk cId="0" sldId="256"/>
        </pc:sldMkLst>
        <pc:spChg chg="mod">
          <ac:chgData name="Steve Shellhammer" userId="0e71f22d-ee3e-49c0-82ff-dbc290af8082" providerId="ADAL" clId="{89C02890-C4B1-4EE2-8D26-7309AADD9982}" dt="2019-11-01T20:25:45.033" v="3" actId="20577"/>
          <ac:spMkLst>
            <pc:docMk/>
            <pc:sldMk cId="0" sldId="256"/>
            <ac:spMk id="3074" creationId="{00000000-0000-0000-0000-000000000000}"/>
          </ac:spMkLst>
        </pc:spChg>
      </pc:sldChg>
      <pc:sldChg chg="modSp">
        <pc:chgData name="Steve Shellhammer" userId="0e71f22d-ee3e-49c0-82ff-dbc290af8082" providerId="ADAL" clId="{89C02890-C4B1-4EE2-8D26-7309AADD9982}" dt="2019-11-01T20:26:25.701" v="17" actId="6549"/>
        <pc:sldMkLst>
          <pc:docMk/>
          <pc:sldMk cId="1254697515" sldId="283"/>
        </pc:sldMkLst>
        <pc:spChg chg="mod">
          <ac:chgData name="Steve Shellhammer" userId="0e71f22d-ee3e-49c0-82ff-dbc290af8082" providerId="ADAL" clId="{89C02890-C4B1-4EE2-8D26-7309AADD9982}" dt="2019-11-01T20:26:25.701" v="17" actId="6549"/>
          <ac:spMkLst>
            <pc:docMk/>
            <pc:sldMk cId="1254697515" sldId="283"/>
            <ac:spMk id="3" creationId="{8E638090-E680-4193-9BF0-7AEB81DB0B05}"/>
          </ac:spMkLst>
        </pc:spChg>
      </pc:sldChg>
      <pc:sldChg chg="modSp">
        <pc:chgData name="Steve Shellhammer" userId="0e71f22d-ee3e-49c0-82ff-dbc290af8082" providerId="ADAL" clId="{89C02890-C4B1-4EE2-8D26-7309AADD9982}" dt="2019-11-01T20:27:31.973" v="28" actId="6549"/>
        <pc:sldMkLst>
          <pc:docMk/>
          <pc:sldMk cId="94381728" sldId="284"/>
        </pc:sldMkLst>
        <pc:spChg chg="mod">
          <ac:chgData name="Steve Shellhammer" userId="0e71f22d-ee3e-49c0-82ff-dbc290af8082" providerId="ADAL" clId="{89C02890-C4B1-4EE2-8D26-7309AADD9982}" dt="2019-11-01T20:26:52.367" v="18" actId="404"/>
          <ac:spMkLst>
            <pc:docMk/>
            <pc:sldMk cId="94381728" sldId="284"/>
            <ac:spMk id="2" creationId="{B75FC05F-CB98-4253-922E-72C9FD7B87B2}"/>
          </ac:spMkLst>
        </pc:spChg>
        <pc:spChg chg="mod">
          <ac:chgData name="Steve Shellhammer" userId="0e71f22d-ee3e-49c0-82ff-dbc290af8082" providerId="ADAL" clId="{89C02890-C4B1-4EE2-8D26-7309AADD9982}" dt="2019-11-01T20:27:31.973" v="28" actId="6549"/>
          <ac:spMkLst>
            <pc:docMk/>
            <pc:sldMk cId="94381728" sldId="284"/>
            <ac:spMk id="3" creationId="{7B432C69-AA6B-4845-97D2-8F02997DFB60}"/>
          </ac:spMkLst>
        </pc:spChg>
      </pc:sldChg>
      <pc:sldMasterChg chg="modSp">
        <pc:chgData name="Steve Shellhammer" userId="0e71f22d-ee3e-49c0-82ff-dbc290af8082" providerId="ADAL" clId="{89C02890-C4B1-4EE2-8D26-7309AADD9982}" dt="2019-11-01T20:25:59.755" v="7" actId="20577"/>
        <pc:sldMasterMkLst>
          <pc:docMk/>
          <pc:sldMasterMk cId="0" sldId="2147483648"/>
        </pc:sldMasterMkLst>
        <pc:spChg chg="mod">
          <ac:chgData name="Steve Shellhammer" userId="0e71f22d-ee3e-49c0-82ff-dbc290af8082" providerId="ADAL" clId="{89C02890-C4B1-4EE2-8D26-7309AADD9982}" dt="2019-11-01T20:25:59.755" v="7" actId="20577"/>
          <ac:spMkLst>
            <pc:docMk/>
            <pc:sldMasterMk cId="0" sldId="2147483648"/>
            <ac:spMk id="10" creationId="{00000000-0000-0000-0000-000000000000}"/>
          </ac:spMkLst>
        </pc:spChg>
      </pc:sldMasterChg>
    </pc:docChg>
  </pc:docChgLst>
  <pc:docChgLst>
    <pc:chgData name="Steve Shellhammer" userId="0e71f22d-ee3e-49c0-82ff-dbc290af8082" providerId="ADAL" clId="{651E072A-E4AE-468D-B949-605EFAE0C9FC}"/>
    <pc:docChg chg="custSel addSld delSld modSld modMainMaster">
      <pc:chgData name="Steve Shellhammer" userId="0e71f22d-ee3e-49c0-82ff-dbc290af8082" providerId="ADAL" clId="{651E072A-E4AE-468D-B949-605EFAE0C9FC}" dt="2021-10-28T22:03:44.718" v="506" actId="20577"/>
      <pc:docMkLst>
        <pc:docMk/>
      </pc:docMkLst>
      <pc:sldChg chg="modSp mod">
        <pc:chgData name="Steve Shellhammer" userId="0e71f22d-ee3e-49c0-82ff-dbc290af8082" providerId="ADAL" clId="{651E072A-E4AE-468D-B949-605EFAE0C9FC}" dt="2021-10-28T21:52:27.776" v="19" actId="20577"/>
        <pc:sldMkLst>
          <pc:docMk/>
          <pc:sldMk cId="0" sldId="256"/>
        </pc:sldMkLst>
        <pc:spChg chg="mod">
          <ac:chgData name="Steve Shellhammer" userId="0e71f22d-ee3e-49c0-82ff-dbc290af8082" providerId="ADAL" clId="{651E072A-E4AE-468D-B949-605EFAE0C9FC}" dt="2021-10-28T21:51:26.246" v="9" actId="20577"/>
          <ac:spMkLst>
            <pc:docMk/>
            <pc:sldMk cId="0" sldId="256"/>
            <ac:spMk id="3073" creationId="{00000000-0000-0000-0000-000000000000}"/>
          </ac:spMkLst>
        </pc:spChg>
        <pc:spChg chg="mod">
          <ac:chgData name="Steve Shellhammer" userId="0e71f22d-ee3e-49c0-82ff-dbc290af8082" providerId="ADAL" clId="{651E072A-E4AE-468D-B949-605EFAE0C9FC}" dt="2021-10-28T21:52:27.776" v="19" actId="20577"/>
          <ac:spMkLst>
            <pc:docMk/>
            <pc:sldMk cId="0" sldId="256"/>
            <ac:spMk id="3074" creationId="{00000000-0000-0000-0000-000000000000}"/>
          </ac:spMkLst>
        </pc:spChg>
      </pc:sldChg>
      <pc:sldChg chg="del">
        <pc:chgData name="Steve Shellhammer" userId="0e71f22d-ee3e-49c0-82ff-dbc290af8082" providerId="ADAL" clId="{651E072A-E4AE-468D-B949-605EFAE0C9FC}" dt="2021-10-28T21:53:34.913" v="68" actId="47"/>
        <pc:sldMkLst>
          <pc:docMk/>
          <pc:sldMk cId="1762822898" sldId="293"/>
        </pc:sldMkLst>
      </pc:sldChg>
      <pc:sldChg chg="del">
        <pc:chgData name="Steve Shellhammer" userId="0e71f22d-ee3e-49c0-82ff-dbc290af8082" providerId="ADAL" clId="{651E072A-E4AE-468D-B949-605EFAE0C9FC}" dt="2021-10-28T21:53:36.641" v="69" actId="47"/>
        <pc:sldMkLst>
          <pc:docMk/>
          <pc:sldMk cId="1059936791" sldId="303"/>
        </pc:sldMkLst>
      </pc:sldChg>
      <pc:sldChg chg="delSp modSp mod">
        <pc:chgData name="Steve Shellhammer" userId="0e71f22d-ee3e-49c0-82ff-dbc290af8082" providerId="ADAL" clId="{651E072A-E4AE-468D-B949-605EFAE0C9FC}" dt="2021-10-28T22:00:10.644" v="502" actId="1076"/>
        <pc:sldMkLst>
          <pc:docMk/>
          <pc:sldMk cId="693098657" sldId="304"/>
        </pc:sldMkLst>
        <pc:picChg chg="del">
          <ac:chgData name="Steve Shellhammer" userId="0e71f22d-ee3e-49c0-82ff-dbc290af8082" providerId="ADAL" clId="{651E072A-E4AE-468D-B949-605EFAE0C9FC}" dt="2021-10-28T21:53:41.440" v="70" actId="478"/>
          <ac:picMkLst>
            <pc:docMk/>
            <pc:sldMk cId="693098657" sldId="304"/>
            <ac:picMk id="3" creationId="{2CC8FFDA-EACE-409C-9B29-5B8E9EE0D757}"/>
          </ac:picMkLst>
        </pc:picChg>
        <pc:picChg chg="mod">
          <ac:chgData name="Steve Shellhammer" userId="0e71f22d-ee3e-49c0-82ff-dbc290af8082" providerId="ADAL" clId="{651E072A-E4AE-468D-B949-605EFAE0C9FC}" dt="2021-10-28T22:00:10.644" v="502" actId="1076"/>
          <ac:picMkLst>
            <pc:docMk/>
            <pc:sldMk cId="693098657" sldId="304"/>
            <ac:picMk id="7" creationId="{6663D083-862A-4B55-99AB-DA1B0B5D9D35}"/>
          </ac:picMkLst>
        </pc:picChg>
      </pc:sldChg>
      <pc:sldChg chg="modSp mod">
        <pc:chgData name="Steve Shellhammer" userId="0e71f22d-ee3e-49c0-82ff-dbc290af8082" providerId="ADAL" clId="{651E072A-E4AE-468D-B949-605EFAE0C9FC}" dt="2021-10-28T21:53:24.832" v="67" actId="20577"/>
        <pc:sldMkLst>
          <pc:docMk/>
          <pc:sldMk cId="2684011041" sldId="305"/>
        </pc:sldMkLst>
        <pc:spChg chg="mod">
          <ac:chgData name="Steve Shellhammer" userId="0e71f22d-ee3e-49c0-82ff-dbc290af8082" providerId="ADAL" clId="{651E072A-E4AE-468D-B949-605EFAE0C9FC}" dt="2021-10-28T21:53:24.832" v="67" actId="20577"/>
          <ac:spMkLst>
            <pc:docMk/>
            <pc:sldMk cId="2684011041" sldId="305"/>
            <ac:spMk id="3" creationId="{CD03C6C8-DD82-41FD-813E-9E11425B6458}"/>
          </ac:spMkLst>
        </pc:spChg>
      </pc:sldChg>
      <pc:sldChg chg="modSp new mod">
        <pc:chgData name="Steve Shellhammer" userId="0e71f22d-ee3e-49c0-82ff-dbc290af8082" providerId="ADAL" clId="{651E072A-E4AE-468D-B949-605EFAE0C9FC}" dt="2021-10-28T21:59:34.445" v="500" actId="404"/>
        <pc:sldMkLst>
          <pc:docMk/>
          <pc:sldMk cId="622474959" sldId="306"/>
        </pc:sldMkLst>
        <pc:spChg chg="mod">
          <ac:chgData name="Steve Shellhammer" userId="0e71f22d-ee3e-49c0-82ff-dbc290af8082" providerId="ADAL" clId="{651E072A-E4AE-468D-B949-605EFAE0C9FC}" dt="2021-10-28T21:54:08.048" v="103" actId="20577"/>
          <ac:spMkLst>
            <pc:docMk/>
            <pc:sldMk cId="622474959" sldId="306"/>
            <ac:spMk id="2" creationId="{5F47EFAC-B57F-4A7C-8A51-541EFE14E931}"/>
          </ac:spMkLst>
        </pc:spChg>
        <pc:spChg chg="mod">
          <ac:chgData name="Steve Shellhammer" userId="0e71f22d-ee3e-49c0-82ff-dbc290af8082" providerId="ADAL" clId="{651E072A-E4AE-468D-B949-605EFAE0C9FC}" dt="2021-10-28T21:59:34.445" v="500" actId="404"/>
          <ac:spMkLst>
            <pc:docMk/>
            <pc:sldMk cId="622474959" sldId="306"/>
            <ac:spMk id="3" creationId="{9734A8BB-8C9F-4189-B589-57037E786FAA}"/>
          </ac:spMkLst>
        </pc:spChg>
      </pc:sldChg>
      <pc:sldChg chg="modSp new mod">
        <pc:chgData name="Steve Shellhammer" userId="0e71f22d-ee3e-49c0-82ff-dbc290af8082" providerId="ADAL" clId="{651E072A-E4AE-468D-B949-605EFAE0C9FC}" dt="2021-10-28T21:59:18.092" v="499" actId="14100"/>
        <pc:sldMkLst>
          <pc:docMk/>
          <pc:sldMk cId="1997302967" sldId="307"/>
        </pc:sldMkLst>
        <pc:spChg chg="mod">
          <ac:chgData name="Steve Shellhammer" userId="0e71f22d-ee3e-49c0-82ff-dbc290af8082" providerId="ADAL" clId="{651E072A-E4AE-468D-B949-605EFAE0C9FC}" dt="2021-10-28T21:55:14.047" v="204" actId="20577"/>
          <ac:spMkLst>
            <pc:docMk/>
            <pc:sldMk cId="1997302967" sldId="307"/>
            <ac:spMk id="2" creationId="{E4B478FD-2085-4984-AC8C-E80031C9E08D}"/>
          </ac:spMkLst>
        </pc:spChg>
        <pc:spChg chg="mod">
          <ac:chgData name="Steve Shellhammer" userId="0e71f22d-ee3e-49c0-82ff-dbc290af8082" providerId="ADAL" clId="{651E072A-E4AE-468D-B949-605EFAE0C9FC}" dt="2021-10-28T21:59:18.092" v="499" actId="14100"/>
          <ac:spMkLst>
            <pc:docMk/>
            <pc:sldMk cId="1997302967" sldId="307"/>
            <ac:spMk id="3" creationId="{9A5276BF-EE70-4764-ADA7-712D0C09537F}"/>
          </ac:spMkLst>
        </pc:spChg>
      </pc:sldChg>
      <pc:sldMasterChg chg="modSp mod">
        <pc:chgData name="Steve Shellhammer" userId="0e71f22d-ee3e-49c0-82ff-dbc290af8082" providerId="ADAL" clId="{651E072A-E4AE-468D-B949-605EFAE0C9FC}" dt="2021-10-28T22:03:44.718" v="506" actId="20577"/>
        <pc:sldMasterMkLst>
          <pc:docMk/>
          <pc:sldMasterMk cId="0" sldId="2147483648"/>
        </pc:sldMasterMkLst>
        <pc:spChg chg="mod">
          <ac:chgData name="Steve Shellhammer" userId="0e71f22d-ee3e-49c0-82ff-dbc290af8082" providerId="ADAL" clId="{651E072A-E4AE-468D-B949-605EFAE0C9FC}" dt="2021-10-28T22:03:44.718" v="506" actId="20577"/>
          <ac:spMkLst>
            <pc:docMk/>
            <pc:sldMasterMk cId="0" sldId="2147483648"/>
            <ac:spMk id="10" creationId="{00000000-0000-0000-0000-000000000000}"/>
          </ac:spMkLst>
        </pc:spChg>
      </pc:sldMasterChg>
    </pc:docChg>
  </pc:docChgLst>
  <pc:docChgLst>
    <pc:chgData name="Steve Shellhammer" userId="0e71f22d-ee3e-49c0-82ff-dbc290af8082" providerId="ADAL" clId="{F85EE3F7-2439-4BC4-89A3-E414E06055A9}"/>
    <pc:docChg chg="custSel addSld delSld modSld modMainMaster">
      <pc:chgData name="Steve Shellhammer" userId="0e71f22d-ee3e-49c0-82ff-dbc290af8082" providerId="ADAL" clId="{F85EE3F7-2439-4BC4-89A3-E414E06055A9}" dt="2020-06-29T18:51:21.274" v="1522" actId="1037"/>
      <pc:docMkLst>
        <pc:docMk/>
      </pc:docMkLst>
      <pc:sldChg chg="modSp mod">
        <pc:chgData name="Steve Shellhammer" userId="0e71f22d-ee3e-49c0-82ff-dbc290af8082" providerId="ADAL" clId="{F85EE3F7-2439-4BC4-89A3-E414E06055A9}" dt="2020-06-29T18:08:23.364" v="23" actId="20577"/>
        <pc:sldMkLst>
          <pc:docMk/>
          <pc:sldMk cId="0" sldId="256"/>
        </pc:sldMkLst>
        <pc:spChg chg="mod">
          <ac:chgData name="Steve Shellhammer" userId="0e71f22d-ee3e-49c0-82ff-dbc290af8082" providerId="ADAL" clId="{F85EE3F7-2439-4BC4-89A3-E414E06055A9}" dt="2020-06-29T18:08:16.469" v="17" actId="20577"/>
          <ac:spMkLst>
            <pc:docMk/>
            <pc:sldMk cId="0" sldId="256"/>
            <ac:spMk id="3073" creationId="{00000000-0000-0000-0000-000000000000}"/>
          </ac:spMkLst>
        </pc:spChg>
        <pc:spChg chg="mod">
          <ac:chgData name="Steve Shellhammer" userId="0e71f22d-ee3e-49c0-82ff-dbc290af8082" providerId="ADAL" clId="{F85EE3F7-2439-4BC4-89A3-E414E06055A9}" dt="2020-06-29T18:08:23.364" v="23" actId="20577"/>
          <ac:spMkLst>
            <pc:docMk/>
            <pc:sldMk cId="0" sldId="256"/>
            <ac:spMk id="3074" creationId="{00000000-0000-0000-0000-000000000000}"/>
          </ac:spMkLst>
        </pc:spChg>
      </pc:sldChg>
      <pc:sldChg chg="addSp delSp modSp mod">
        <pc:chgData name="Steve Shellhammer" userId="0e71f22d-ee3e-49c0-82ff-dbc290af8082" providerId="ADAL" clId="{F85EE3F7-2439-4BC4-89A3-E414E06055A9}" dt="2020-06-29T18:51:21.274" v="1522" actId="1037"/>
        <pc:sldMkLst>
          <pc:docMk/>
          <pc:sldMk cId="2376408962" sldId="269"/>
        </pc:sldMkLst>
        <pc:spChg chg="mod">
          <ac:chgData name="Steve Shellhammer" userId="0e71f22d-ee3e-49c0-82ff-dbc290af8082" providerId="ADAL" clId="{F85EE3F7-2439-4BC4-89A3-E414E06055A9}" dt="2020-06-29T18:48:44.691" v="1507" actId="20577"/>
          <ac:spMkLst>
            <pc:docMk/>
            <pc:sldMk cId="2376408962" sldId="269"/>
            <ac:spMk id="2" creationId="{00000000-0000-0000-0000-000000000000}"/>
          </ac:spMkLst>
        </pc:spChg>
        <pc:graphicFrameChg chg="add mod modGraphic">
          <ac:chgData name="Steve Shellhammer" userId="0e71f22d-ee3e-49c0-82ff-dbc290af8082" providerId="ADAL" clId="{F85EE3F7-2439-4BC4-89A3-E414E06055A9}" dt="2020-06-29T18:51:21.274" v="1522" actId="1037"/>
          <ac:graphicFrameMkLst>
            <pc:docMk/>
            <pc:sldMk cId="2376408962" sldId="269"/>
            <ac:graphicFrameMk id="7" creationId="{EF74B5E1-3B19-4267-AB7F-4ADAA16B9F9C}"/>
          </ac:graphicFrameMkLst>
        </pc:graphicFrameChg>
        <pc:picChg chg="del">
          <ac:chgData name="Steve Shellhammer" userId="0e71f22d-ee3e-49c0-82ff-dbc290af8082" providerId="ADAL" clId="{F85EE3F7-2439-4BC4-89A3-E414E06055A9}" dt="2020-06-29T18:09:53.278" v="30" actId="478"/>
          <ac:picMkLst>
            <pc:docMk/>
            <pc:sldMk cId="2376408962" sldId="269"/>
            <ac:picMk id="3" creationId="{28BDE966-DBE1-43A4-AC00-C907FEAB240A}"/>
          </ac:picMkLst>
        </pc:picChg>
      </pc:sldChg>
      <pc:sldChg chg="addSp modSp mod">
        <pc:chgData name="Steve Shellhammer" userId="0e71f22d-ee3e-49c0-82ff-dbc290af8082" providerId="ADAL" clId="{F85EE3F7-2439-4BC4-89A3-E414E06055A9}" dt="2020-06-29T18:42:11.506" v="1189" actId="20577"/>
        <pc:sldMkLst>
          <pc:docMk/>
          <pc:sldMk cId="1628697714" sldId="280"/>
        </pc:sldMkLst>
        <pc:spChg chg="mod">
          <ac:chgData name="Steve Shellhammer" userId="0e71f22d-ee3e-49c0-82ff-dbc290af8082" providerId="ADAL" clId="{F85EE3F7-2439-4BC4-89A3-E414E06055A9}" dt="2020-06-29T18:37:04.973" v="671" actId="20577"/>
          <ac:spMkLst>
            <pc:docMk/>
            <pc:sldMk cId="1628697714" sldId="280"/>
            <ac:spMk id="3" creationId="{77D41C8B-B134-4FD3-BDEE-B93E12984B67}"/>
          </ac:spMkLst>
        </pc:spChg>
        <pc:spChg chg="add mod">
          <ac:chgData name="Steve Shellhammer" userId="0e71f22d-ee3e-49c0-82ff-dbc290af8082" providerId="ADAL" clId="{F85EE3F7-2439-4BC4-89A3-E414E06055A9}" dt="2020-06-29T18:42:11.506" v="1189" actId="20577"/>
          <ac:spMkLst>
            <pc:docMk/>
            <pc:sldMk cId="1628697714" sldId="280"/>
            <ac:spMk id="7" creationId="{FA9FA587-76F3-4A19-8BEA-BCE7504F825F}"/>
          </ac:spMkLst>
        </pc:spChg>
      </pc:sldChg>
      <pc:sldChg chg="modSp mod">
        <pc:chgData name="Steve Shellhammer" userId="0e71f22d-ee3e-49c0-82ff-dbc290af8082" providerId="ADAL" clId="{F85EE3F7-2439-4BC4-89A3-E414E06055A9}" dt="2020-06-29T18:51:01.466" v="1513" actId="14100"/>
        <pc:sldMkLst>
          <pc:docMk/>
          <pc:sldMk cId="1254697515" sldId="283"/>
        </pc:sldMkLst>
        <pc:spChg chg="mod">
          <ac:chgData name="Steve Shellhammer" userId="0e71f22d-ee3e-49c0-82ff-dbc290af8082" providerId="ADAL" clId="{F85EE3F7-2439-4BC4-89A3-E414E06055A9}" dt="2020-06-29T18:45:04.020" v="1424" actId="14100"/>
          <ac:spMkLst>
            <pc:docMk/>
            <pc:sldMk cId="1254697515" sldId="283"/>
            <ac:spMk id="2" creationId="{699EB5AA-7C1E-43F4-941D-621B834F1BEC}"/>
          </ac:spMkLst>
        </pc:spChg>
        <pc:spChg chg="mod">
          <ac:chgData name="Steve Shellhammer" userId="0e71f22d-ee3e-49c0-82ff-dbc290af8082" providerId="ADAL" clId="{F85EE3F7-2439-4BC4-89A3-E414E06055A9}" dt="2020-06-29T18:51:01.466" v="1513" actId="14100"/>
          <ac:spMkLst>
            <pc:docMk/>
            <pc:sldMk cId="1254697515" sldId="283"/>
            <ac:spMk id="3" creationId="{8E638090-E680-4193-9BF0-7AEB81DB0B05}"/>
          </ac:spMkLst>
        </pc:spChg>
      </pc:sldChg>
      <pc:sldChg chg="del">
        <pc:chgData name="Steve Shellhammer" userId="0e71f22d-ee3e-49c0-82ff-dbc290af8082" providerId="ADAL" clId="{F85EE3F7-2439-4BC4-89A3-E414E06055A9}" dt="2020-06-29T18:45:35.778" v="1454" actId="47"/>
        <pc:sldMkLst>
          <pc:docMk/>
          <pc:sldMk cId="94381728" sldId="284"/>
        </pc:sldMkLst>
      </pc:sldChg>
      <pc:sldChg chg="del">
        <pc:chgData name="Steve Shellhammer" userId="0e71f22d-ee3e-49c0-82ff-dbc290af8082" providerId="ADAL" clId="{F85EE3F7-2439-4BC4-89A3-E414E06055A9}" dt="2020-06-29T18:42:37.064" v="1190" actId="47"/>
        <pc:sldMkLst>
          <pc:docMk/>
          <pc:sldMk cId="736363517" sldId="285"/>
        </pc:sldMkLst>
      </pc:sldChg>
      <pc:sldChg chg="del">
        <pc:chgData name="Steve Shellhammer" userId="0e71f22d-ee3e-49c0-82ff-dbc290af8082" providerId="ADAL" clId="{F85EE3F7-2439-4BC4-89A3-E414E06055A9}" dt="2020-06-29T18:45:35.778" v="1454" actId="47"/>
        <pc:sldMkLst>
          <pc:docMk/>
          <pc:sldMk cId="3122871031" sldId="286"/>
        </pc:sldMkLst>
      </pc:sldChg>
      <pc:sldChg chg="modSp mod">
        <pc:chgData name="Steve Shellhammer" userId="0e71f22d-ee3e-49c0-82ff-dbc290af8082" providerId="ADAL" clId="{F85EE3F7-2439-4BC4-89A3-E414E06055A9}" dt="2020-06-29T18:35:56.015" v="612" actId="20577"/>
        <pc:sldMkLst>
          <pc:docMk/>
          <pc:sldMk cId="2802600461" sldId="287"/>
        </pc:sldMkLst>
        <pc:spChg chg="mod">
          <ac:chgData name="Steve Shellhammer" userId="0e71f22d-ee3e-49c0-82ff-dbc290af8082" providerId="ADAL" clId="{F85EE3F7-2439-4BC4-89A3-E414E06055A9}" dt="2020-06-29T18:32:45.764" v="340" actId="20577"/>
          <ac:spMkLst>
            <pc:docMk/>
            <pc:sldMk cId="2802600461" sldId="287"/>
            <ac:spMk id="2" creationId="{582364B6-1741-4C68-B035-0E64D98B2225}"/>
          </ac:spMkLst>
        </pc:spChg>
        <pc:spChg chg="mod">
          <ac:chgData name="Steve Shellhammer" userId="0e71f22d-ee3e-49c0-82ff-dbc290af8082" providerId="ADAL" clId="{F85EE3F7-2439-4BC4-89A3-E414E06055A9}" dt="2020-06-29T18:35:56.015" v="612" actId="20577"/>
          <ac:spMkLst>
            <pc:docMk/>
            <pc:sldMk cId="2802600461" sldId="287"/>
            <ac:spMk id="3" creationId="{00F6EE0A-EFE5-46FE-94B3-3BC3E2989A6E}"/>
          </ac:spMkLst>
        </pc:spChg>
      </pc:sldChg>
      <pc:sldChg chg="modSp new mod">
        <pc:chgData name="Steve Shellhammer" userId="0e71f22d-ee3e-49c0-82ff-dbc290af8082" providerId="ADAL" clId="{F85EE3F7-2439-4BC4-89A3-E414E06055A9}" dt="2020-06-29T18:37:39.431" v="672" actId="1076"/>
        <pc:sldMkLst>
          <pc:docMk/>
          <pc:sldMk cId="1257753769" sldId="288"/>
        </pc:sldMkLst>
        <pc:spChg chg="mod">
          <ac:chgData name="Steve Shellhammer" userId="0e71f22d-ee3e-49c0-82ff-dbc290af8082" providerId="ADAL" clId="{F85EE3F7-2439-4BC4-89A3-E414E06055A9}" dt="2020-06-29T18:13:36.574" v="119" actId="404"/>
          <ac:spMkLst>
            <pc:docMk/>
            <pc:sldMk cId="1257753769" sldId="288"/>
            <ac:spMk id="2" creationId="{EEF5A738-0FE2-4729-8DF3-55FC31D0A541}"/>
          </ac:spMkLst>
        </pc:spChg>
        <pc:spChg chg="mod">
          <ac:chgData name="Steve Shellhammer" userId="0e71f22d-ee3e-49c0-82ff-dbc290af8082" providerId="ADAL" clId="{F85EE3F7-2439-4BC4-89A3-E414E06055A9}" dt="2020-06-29T18:37:39.431" v="672" actId="1076"/>
          <ac:spMkLst>
            <pc:docMk/>
            <pc:sldMk cId="1257753769" sldId="288"/>
            <ac:spMk id="3" creationId="{81A84675-7923-477B-9098-9CD707BD5B89}"/>
          </ac:spMkLst>
        </pc:spChg>
      </pc:sldChg>
      <pc:sldChg chg="modSp new mod">
        <pc:chgData name="Steve Shellhammer" userId="0e71f22d-ee3e-49c0-82ff-dbc290af8082" providerId="ADAL" clId="{F85EE3F7-2439-4BC4-89A3-E414E06055A9}" dt="2020-06-29T18:15:48.444" v="233" actId="20577"/>
        <pc:sldMkLst>
          <pc:docMk/>
          <pc:sldMk cId="318191217" sldId="289"/>
        </pc:sldMkLst>
        <pc:spChg chg="mod">
          <ac:chgData name="Steve Shellhammer" userId="0e71f22d-ee3e-49c0-82ff-dbc290af8082" providerId="ADAL" clId="{F85EE3F7-2439-4BC4-89A3-E414E06055A9}" dt="2020-06-29T18:15:35.037" v="225" actId="14100"/>
          <ac:spMkLst>
            <pc:docMk/>
            <pc:sldMk cId="318191217" sldId="289"/>
            <ac:spMk id="2" creationId="{35D31D52-5CA7-4907-9E6E-30BB28ED7741}"/>
          </ac:spMkLst>
        </pc:spChg>
        <pc:spChg chg="mod">
          <ac:chgData name="Steve Shellhammer" userId="0e71f22d-ee3e-49c0-82ff-dbc290af8082" providerId="ADAL" clId="{F85EE3F7-2439-4BC4-89A3-E414E06055A9}" dt="2020-06-29T18:15:48.444" v="233" actId="20577"/>
          <ac:spMkLst>
            <pc:docMk/>
            <pc:sldMk cId="318191217" sldId="289"/>
            <ac:spMk id="3" creationId="{91DD8CD2-7BF4-4BBC-82A1-6FA7053EB892}"/>
          </ac:spMkLst>
        </pc:spChg>
      </pc:sldChg>
      <pc:sldChg chg="modSp new mod">
        <pc:chgData name="Steve Shellhammer" userId="0e71f22d-ee3e-49c0-82ff-dbc290af8082" providerId="ADAL" clId="{F85EE3F7-2439-4BC4-89A3-E414E06055A9}" dt="2020-06-29T18:19:23.580" v="327" actId="6549"/>
        <pc:sldMkLst>
          <pc:docMk/>
          <pc:sldMk cId="2439599667" sldId="290"/>
        </pc:sldMkLst>
        <pc:spChg chg="mod">
          <ac:chgData name="Steve Shellhammer" userId="0e71f22d-ee3e-49c0-82ff-dbc290af8082" providerId="ADAL" clId="{F85EE3F7-2439-4BC4-89A3-E414E06055A9}" dt="2020-06-29T18:17:52.544" v="318" actId="14100"/>
          <ac:spMkLst>
            <pc:docMk/>
            <pc:sldMk cId="2439599667" sldId="290"/>
            <ac:spMk id="2" creationId="{E80FAD85-F7AD-4C48-A97B-7C38F2305BF8}"/>
          </ac:spMkLst>
        </pc:spChg>
        <pc:spChg chg="mod">
          <ac:chgData name="Steve Shellhammer" userId="0e71f22d-ee3e-49c0-82ff-dbc290af8082" providerId="ADAL" clId="{F85EE3F7-2439-4BC4-89A3-E414E06055A9}" dt="2020-06-29T18:19:23.580" v="327" actId="6549"/>
          <ac:spMkLst>
            <pc:docMk/>
            <pc:sldMk cId="2439599667" sldId="290"/>
            <ac:spMk id="3" creationId="{2118FBEB-869B-429D-9D5A-975287234DBD}"/>
          </ac:spMkLst>
        </pc:spChg>
      </pc:sldChg>
      <pc:sldChg chg="modSp new mod">
        <pc:chgData name="Steve Shellhammer" userId="0e71f22d-ee3e-49c0-82ff-dbc290af8082" providerId="ADAL" clId="{F85EE3F7-2439-4BC4-89A3-E414E06055A9}" dt="2020-06-29T18:50:28.701" v="1512" actId="6549"/>
        <pc:sldMkLst>
          <pc:docMk/>
          <pc:sldMk cId="464714103" sldId="291"/>
        </pc:sldMkLst>
        <pc:spChg chg="mod">
          <ac:chgData name="Steve Shellhammer" userId="0e71f22d-ee3e-49c0-82ff-dbc290af8082" providerId="ADAL" clId="{F85EE3F7-2439-4BC4-89A3-E414E06055A9}" dt="2020-06-29T18:38:24.045" v="692" actId="404"/>
          <ac:spMkLst>
            <pc:docMk/>
            <pc:sldMk cId="464714103" sldId="291"/>
            <ac:spMk id="2" creationId="{121C64FC-D3BD-4084-A7F4-41CBD1B1B7F9}"/>
          </ac:spMkLst>
        </pc:spChg>
        <pc:spChg chg="mod">
          <ac:chgData name="Steve Shellhammer" userId="0e71f22d-ee3e-49c0-82ff-dbc290af8082" providerId="ADAL" clId="{F85EE3F7-2439-4BC4-89A3-E414E06055A9}" dt="2020-06-29T18:50:28.701" v="1512" actId="6549"/>
          <ac:spMkLst>
            <pc:docMk/>
            <pc:sldMk cId="464714103" sldId="291"/>
            <ac:spMk id="3" creationId="{5FAF55C0-8AEA-453F-BC9C-2F8950711BC4}"/>
          </ac:spMkLst>
        </pc:spChg>
      </pc:sldChg>
      <pc:sldMasterChg chg="modSp mod">
        <pc:chgData name="Steve Shellhammer" userId="0e71f22d-ee3e-49c0-82ff-dbc290af8082" providerId="ADAL" clId="{F85EE3F7-2439-4BC4-89A3-E414E06055A9}" dt="2020-06-29T18:49:58.567" v="1511" actId="20577"/>
        <pc:sldMasterMkLst>
          <pc:docMk/>
          <pc:sldMasterMk cId="0" sldId="2147483648"/>
        </pc:sldMasterMkLst>
        <pc:spChg chg="mod">
          <ac:chgData name="Steve Shellhammer" userId="0e71f22d-ee3e-49c0-82ff-dbc290af8082" providerId="ADAL" clId="{F85EE3F7-2439-4BC4-89A3-E414E06055A9}" dt="2020-06-29T18:49:58.567" v="1511" actId="20577"/>
          <ac:spMkLst>
            <pc:docMk/>
            <pc:sldMasterMk cId="0" sldId="2147483648"/>
            <ac:spMk id="10" creationId="{00000000-0000-0000-0000-000000000000}"/>
          </ac:spMkLst>
        </pc:spChg>
      </pc:sldMasterChg>
    </pc:docChg>
  </pc:docChgLst>
  <pc:docChgLst>
    <pc:chgData name="Steve Shellhammer" userId="0e71f22d-ee3e-49c0-82ff-dbc290af8082" providerId="ADAL" clId="{E2F4EB6A-77A7-4965-A7DC-4BD75CD6D6C9}"/>
    <pc:docChg chg="undo custSel modSld modMainMaster">
      <pc:chgData name="Steve Shellhammer" userId="0e71f22d-ee3e-49c0-82ff-dbc290af8082" providerId="ADAL" clId="{E2F4EB6A-77A7-4965-A7DC-4BD75CD6D6C9}" dt="2020-07-12T22:59:17.963" v="343" actId="14100"/>
      <pc:docMkLst>
        <pc:docMk/>
      </pc:docMkLst>
      <pc:sldChg chg="modSp mod">
        <pc:chgData name="Steve Shellhammer" userId="0e71f22d-ee3e-49c0-82ff-dbc290af8082" providerId="ADAL" clId="{E2F4EB6A-77A7-4965-A7DC-4BD75CD6D6C9}" dt="2020-07-12T22:49:53.783" v="7" actId="20577"/>
        <pc:sldMkLst>
          <pc:docMk/>
          <pc:sldMk cId="0" sldId="256"/>
        </pc:sldMkLst>
        <pc:spChg chg="mod">
          <ac:chgData name="Steve Shellhammer" userId="0e71f22d-ee3e-49c0-82ff-dbc290af8082" providerId="ADAL" clId="{E2F4EB6A-77A7-4965-A7DC-4BD75CD6D6C9}" dt="2020-07-12T22:49:53.783" v="7" actId="20577"/>
          <ac:spMkLst>
            <pc:docMk/>
            <pc:sldMk cId="0" sldId="256"/>
            <ac:spMk id="3074" creationId="{00000000-0000-0000-0000-000000000000}"/>
          </ac:spMkLst>
        </pc:spChg>
      </pc:sldChg>
      <pc:sldChg chg="modSp mod">
        <pc:chgData name="Steve Shellhammer" userId="0e71f22d-ee3e-49c0-82ff-dbc290af8082" providerId="ADAL" clId="{E2F4EB6A-77A7-4965-A7DC-4BD75CD6D6C9}" dt="2020-07-12T22:54:56.333" v="251" actId="14100"/>
        <pc:sldMkLst>
          <pc:docMk/>
          <pc:sldMk cId="1628697714" sldId="280"/>
        </pc:sldMkLst>
        <pc:spChg chg="mod">
          <ac:chgData name="Steve Shellhammer" userId="0e71f22d-ee3e-49c0-82ff-dbc290af8082" providerId="ADAL" clId="{E2F4EB6A-77A7-4965-A7DC-4BD75CD6D6C9}" dt="2020-07-12T22:54:52.895" v="250" actId="14100"/>
          <ac:spMkLst>
            <pc:docMk/>
            <pc:sldMk cId="1628697714" sldId="280"/>
            <ac:spMk id="2" creationId="{08BA519C-DE1F-4573-B83E-8DF786518135}"/>
          </ac:spMkLst>
        </pc:spChg>
        <pc:spChg chg="mod">
          <ac:chgData name="Steve Shellhammer" userId="0e71f22d-ee3e-49c0-82ff-dbc290af8082" providerId="ADAL" clId="{E2F4EB6A-77A7-4965-A7DC-4BD75CD6D6C9}" dt="2020-07-12T22:54:56.333" v="251" actId="14100"/>
          <ac:spMkLst>
            <pc:docMk/>
            <pc:sldMk cId="1628697714" sldId="280"/>
            <ac:spMk id="3" creationId="{77D41C8B-B134-4FD3-BDEE-B93E12984B67}"/>
          </ac:spMkLst>
        </pc:spChg>
      </pc:sldChg>
      <pc:sldChg chg="modSp mod">
        <pc:chgData name="Steve Shellhammer" userId="0e71f22d-ee3e-49c0-82ff-dbc290af8082" providerId="ADAL" clId="{E2F4EB6A-77A7-4965-A7DC-4BD75CD6D6C9}" dt="2020-07-12T22:58:06.278" v="338" actId="207"/>
        <pc:sldMkLst>
          <pc:docMk/>
          <pc:sldMk cId="1254697515" sldId="283"/>
        </pc:sldMkLst>
        <pc:spChg chg="mod">
          <ac:chgData name="Steve Shellhammer" userId="0e71f22d-ee3e-49c0-82ff-dbc290af8082" providerId="ADAL" clId="{E2F4EB6A-77A7-4965-A7DC-4BD75CD6D6C9}" dt="2020-07-12T22:58:06.278" v="338" actId="207"/>
          <ac:spMkLst>
            <pc:docMk/>
            <pc:sldMk cId="1254697515" sldId="283"/>
            <ac:spMk id="3" creationId="{8E638090-E680-4193-9BF0-7AEB81DB0B05}"/>
          </ac:spMkLst>
        </pc:spChg>
      </pc:sldChg>
      <pc:sldChg chg="modSp mod">
        <pc:chgData name="Steve Shellhammer" userId="0e71f22d-ee3e-49c0-82ff-dbc290af8082" providerId="ADAL" clId="{E2F4EB6A-77A7-4965-A7DC-4BD75CD6D6C9}" dt="2020-07-12T22:54:36.166" v="249" actId="20577"/>
        <pc:sldMkLst>
          <pc:docMk/>
          <pc:sldMk cId="2802600461" sldId="287"/>
        </pc:sldMkLst>
        <pc:spChg chg="mod">
          <ac:chgData name="Steve Shellhammer" userId="0e71f22d-ee3e-49c0-82ff-dbc290af8082" providerId="ADAL" clId="{E2F4EB6A-77A7-4965-A7DC-4BD75CD6D6C9}" dt="2020-07-12T22:52:29.124" v="106" actId="1076"/>
          <ac:spMkLst>
            <pc:docMk/>
            <pc:sldMk cId="2802600461" sldId="287"/>
            <ac:spMk id="2" creationId="{582364B6-1741-4C68-B035-0E64D98B2225}"/>
          </ac:spMkLst>
        </pc:spChg>
        <pc:spChg chg="mod">
          <ac:chgData name="Steve Shellhammer" userId="0e71f22d-ee3e-49c0-82ff-dbc290af8082" providerId="ADAL" clId="{E2F4EB6A-77A7-4965-A7DC-4BD75CD6D6C9}" dt="2020-07-12T22:54:36.166" v="249" actId="20577"/>
          <ac:spMkLst>
            <pc:docMk/>
            <pc:sldMk cId="2802600461" sldId="287"/>
            <ac:spMk id="3" creationId="{00F6EE0A-EFE5-46FE-94B3-3BC3E2989A6E}"/>
          </ac:spMkLst>
        </pc:spChg>
      </pc:sldChg>
      <pc:sldChg chg="modSp mod">
        <pc:chgData name="Steve Shellhammer" userId="0e71f22d-ee3e-49c0-82ff-dbc290af8082" providerId="ADAL" clId="{E2F4EB6A-77A7-4965-A7DC-4BD75CD6D6C9}" dt="2020-07-12T22:59:01.481" v="341" actId="14100"/>
        <pc:sldMkLst>
          <pc:docMk/>
          <pc:sldMk cId="1257753769" sldId="288"/>
        </pc:sldMkLst>
        <pc:spChg chg="mod">
          <ac:chgData name="Steve Shellhammer" userId="0e71f22d-ee3e-49c0-82ff-dbc290af8082" providerId="ADAL" clId="{E2F4EB6A-77A7-4965-A7DC-4BD75CD6D6C9}" dt="2020-07-12T22:59:01.481" v="341" actId="14100"/>
          <ac:spMkLst>
            <pc:docMk/>
            <pc:sldMk cId="1257753769" sldId="288"/>
            <ac:spMk id="3" creationId="{81A84675-7923-477B-9098-9CD707BD5B89}"/>
          </ac:spMkLst>
        </pc:spChg>
      </pc:sldChg>
      <pc:sldChg chg="modSp mod">
        <pc:chgData name="Steve Shellhammer" userId="0e71f22d-ee3e-49c0-82ff-dbc290af8082" providerId="ADAL" clId="{E2F4EB6A-77A7-4965-A7DC-4BD75CD6D6C9}" dt="2020-07-12T22:50:47.570" v="24" actId="20577"/>
        <pc:sldMkLst>
          <pc:docMk/>
          <pc:sldMk cId="318191217" sldId="289"/>
        </pc:sldMkLst>
        <pc:spChg chg="mod">
          <ac:chgData name="Steve Shellhammer" userId="0e71f22d-ee3e-49c0-82ff-dbc290af8082" providerId="ADAL" clId="{E2F4EB6A-77A7-4965-A7DC-4BD75CD6D6C9}" dt="2020-07-12T22:50:47.570" v="24" actId="20577"/>
          <ac:spMkLst>
            <pc:docMk/>
            <pc:sldMk cId="318191217" sldId="289"/>
            <ac:spMk id="3" creationId="{91DD8CD2-7BF4-4BBC-82A1-6FA7053EB892}"/>
          </ac:spMkLst>
        </pc:spChg>
      </pc:sldChg>
      <pc:sldChg chg="modSp mod">
        <pc:chgData name="Steve Shellhammer" userId="0e71f22d-ee3e-49c0-82ff-dbc290af8082" providerId="ADAL" clId="{E2F4EB6A-77A7-4965-A7DC-4BD75CD6D6C9}" dt="2020-07-12T22:59:17.963" v="343" actId="14100"/>
        <pc:sldMkLst>
          <pc:docMk/>
          <pc:sldMk cId="2439599667" sldId="290"/>
        </pc:sldMkLst>
        <pc:spChg chg="mod">
          <ac:chgData name="Steve Shellhammer" userId="0e71f22d-ee3e-49c0-82ff-dbc290af8082" providerId="ADAL" clId="{E2F4EB6A-77A7-4965-A7DC-4BD75CD6D6C9}" dt="2020-07-12T22:59:17.963" v="343" actId="14100"/>
          <ac:spMkLst>
            <pc:docMk/>
            <pc:sldMk cId="2439599667" sldId="290"/>
            <ac:spMk id="3" creationId="{2118FBEB-869B-429D-9D5A-975287234DBD}"/>
          </ac:spMkLst>
        </pc:spChg>
      </pc:sldChg>
      <pc:sldChg chg="modSp mod">
        <pc:chgData name="Steve Shellhammer" userId="0e71f22d-ee3e-49c0-82ff-dbc290af8082" providerId="ADAL" clId="{E2F4EB6A-77A7-4965-A7DC-4BD75CD6D6C9}" dt="2020-07-12T22:58:54.982" v="340" actId="115"/>
        <pc:sldMkLst>
          <pc:docMk/>
          <pc:sldMk cId="464714103" sldId="291"/>
        </pc:sldMkLst>
        <pc:spChg chg="mod">
          <ac:chgData name="Steve Shellhammer" userId="0e71f22d-ee3e-49c0-82ff-dbc290af8082" providerId="ADAL" clId="{E2F4EB6A-77A7-4965-A7DC-4BD75CD6D6C9}" dt="2020-07-12T22:58:54.982" v="340" actId="115"/>
          <ac:spMkLst>
            <pc:docMk/>
            <pc:sldMk cId="464714103" sldId="291"/>
            <ac:spMk id="3" creationId="{5FAF55C0-8AEA-453F-BC9C-2F8950711BC4}"/>
          </ac:spMkLst>
        </pc:spChg>
      </pc:sldChg>
      <pc:sldMasterChg chg="modSp mod">
        <pc:chgData name="Steve Shellhammer" userId="0e71f22d-ee3e-49c0-82ff-dbc290af8082" providerId="ADAL" clId="{E2F4EB6A-77A7-4965-A7DC-4BD75CD6D6C9}" dt="2020-07-12T22:49:35.405" v="1" actId="20577"/>
        <pc:sldMasterMkLst>
          <pc:docMk/>
          <pc:sldMasterMk cId="0" sldId="2147483648"/>
        </pc:sldMasterMkLst>
        <pc:spChg chg="mod">
          <ac:chgData name="Steve Shellhammer" userId="0e71f22d-ee3e-49c0-82ff-dbc290af8082" providerId="ADAL" clId="{E2F4EB6A-77A7-4965-A7DC-4BD75CD6D6C9}" dt="2020-07-12T22:49:35.40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8DDF68D0-38CF-4F3D-BF90-7CA29B1E02B1}"/>
    <pc:docChg chg="modSld modMainMaster">
      <pc:chgData name="Steve Shellhammer" userId="0e71f22d-ee3e-49c0-82ff-dbc290af8082" providerId="ADAL" clId="{8DDF68D0-38CF-4F3D-BF90-7CA29B1E02B1}" dt="2021-07-06T22:55:48.537" v="3" actId="20577"/>
      <pc:docMkLst>
        <pc:docMk/>
      </pc:docMkLst>
      <pc:sldChg chg="modSp mod">
        <pc:chgData name="Steve Shellhammer" userId="0e71f22d-ee3e-49c0-82ff-dbc290af8082" providerId="ADAL" clId="{8DDF68D0-38CF-4F3D-BF90-7CA29B1E02B1}" dt="2021-07-06T22:55:29.770" v="1" actId="20577"/>
        <pc:sldMkLst>
          <pc:docMk/>
          <pc:sldMk cId="0" sldId="256"/>
        </pc:sldMkLst>
        <pc:spChg chg="mod">
          <ac:chgData name="Steve Shellhammer" userId="0e71f22d-ee3e-49c0-82ff-dbc290af8082" providerId="ADAL" clId="{8DDF68D0-38CF-4F3D-BF90-7CA29B1E02B1}" dt="2021-07-06T22:55:29.770" v="1" actId="20577"/>
          <ac:spMkLst>
            <pc:docMk/>
            <pc:sldMk cId="0" sldId="256"/>
            <ac:spMk id="3074" creationId="{00000000-0000-0000-0000-000000000000}"/>
          </ac:spMkLst>
        </pc:spChg>
      </pc:sldChg>
      <pc:sldMasterChg chg="modSp mod">
        <pc:chgData name="Steve Shellhammer" userId="0e71f22d-ee3e-49c0-82ff-dbc290af8082" providerId="ADAL" clId="{8DDF68D0-38CF-4F3D-BF90-7CA29B1E02B1}" dt="2021-07-06T22:55:48.537" v="3" actId="20577"/>
        <pc:sldMasterMkLst>
          <pc:docMk/>
          <pc:sldMasterMk cId="0" sldId="2147483648"/>
        </pc:sldMasterMkLst>
        <pc:spChg chg="mod">
          <ac:chgData name="Steve Shellhammer" userId="0e71f22d-ee3e-49c0-82ff-dbc290af8082" providerId="ADAL" clId="{8DDF68D0-38CF-4F3D-BF90-7CA29B1E02B1}" dt="2021-07-06T22:55:48.537" v="3" actId="20577"/>
          <ac:spMkLst>
            <pc:docMk/>
            <pc:sldMasterMk cId="0" sldId="2147483648"/>
            <ac:spMk id="10" creationId="{00000000-0000-0000-0000-000000000000}"/>
          </ac:spMkLst>
        </pc:spChg>
      </pc:sldMasterChg>
    </pc:docChg>
  </pc:docChgLst>
  <pc:docChgLst>
    <pc:chgData name="Steve Shellhammer" userId="0e71f22d-ee3e-49c0-82ff-dbc290af8082" providerId="ADAL" clId="{C292AE29-02E2-4099-A057-AC0C8A24EBD1}"/>
    <pc:docChg chg="undo custSel addSld modSld modMainMaster">
      <pc:chgData name="Steve Shellhammer" userId="0e71f22d-ee3e-49c0-82ff-dbc290af8082" providerId="ADAL" clId="{C292AE29-02E2-4099-A057-AC0C8A24EBD1}" dt="2022-01-15T00:17:43.771" v="183" actId="20577"/>
      <pc:docMkLst>
        <pc:docMk/>
      </pc:docMkLst>
      <pc:sldChg chg="modSp mod">
        <pc:chgData name="Steve Shellhammer" userId="0e71f22d-ee3e-49c0-82ff-dbc290af8082" providerId="ADAL" clId="{C292AE29-02E2-4099-A057-AC0C8A24EBD1}" dt="2022-01-15T00:03:59.035" v="1" actId="20577"/>
        <pc:sldMkLst>
          <pc:docMk/>
          <pc:sldMk cId="0" sldId="256"/>
        </pc:sldMkLst>
        <pc:spChg chg="mod">
          <ac:chgData name="Steve Shellhammer" userId="0e71f22d-ee3e-49c0-82ff-dbc290af8082" providerId="ADAL" clId="{C292AE29-02E2-4099-A057-AC0C8A24EBD1}" dt="2022-01-15T00:03:59.035" v="1" actId="20577"/>
          <ac:spMkLst>
            <pc:docMk/>
            <pc:sldMk cId="0" sldId="256"/>
            <ac:spMk id="3074" creationId="{00000000-0000-0000-0000-000000000000}"/>
          </ac:spMkLst>
        </pc:spChg>
      </pc:sldChg>
      <pc:sldChg chg="modSp mod">
        <pc:chgData name="Steve Shellhammer" userId="0e71f22d-ee3e-49c0-82ff-dbc290af8082" providerId="ADAL" clId="{C292AE29-02E2-4099-A057-AC0C8A24EBD1}" dt="2022-01-15T00:16:49.838" v="181" actId="20577"/>
        <pc:sldMkLst>
          <pc:docMk/>
          <pc:sldMk cId="1997302967" sldId="307"/>
        </pc:sldMkLst>
        <pc:spChg chg="mod">
          <ac:chgData name="Steve Shellhammer" userId="0e71f22d-ee3e-49c0-82ff-dbc290af8082" providerId="ADAL" clId="{C292AE29-02E2-4099-A057-AC0C8A24EBD1}" dt="2022-01-15T00:16:32.910" v="173" actId="20577"/>
          <ac:spMkLst>
            <pc:docMk/>
            <pc:sldMk cId="1997302967" sldId="307"/>
            <ac:spMk id="2" creationId="{E4B478FD-2085-4984-AC8C-E80031C9E08D}"/>
          </ac:spMkLst>
        </pc:spChg>
        <pc:spChg chg="mod">
          <ac:chgData name="Steve Shellhammer" userId="0e71f22d-ee3e-49c0-82ff-dbc290af8082" providerId="ADAL" clId="{C292AE29-02E2-4099-A057-AC0C8A24EBD1}" dt="2022-01-15T00:16:49.838" v="181" actId="20577"/>
          <ac:spMkLst>
            <pc:docMk/>
            <pc:sldMk cId="1997302967" sldId="307"/>
            <ac:spMk id="3" creationId="{9A5276BF-EE70-4764-ADA7-712D0C09537F}"/>
          </ac:spMkLst>
        </pc:spChg>
      </pc:sldChg>
      <pc:sldChg chg="modSp new mod">
        <pc:chgData name="Steve Shellhammer" userId="0e71f22d-ee3e-49c0-82ff-dbc290af8082" providerId="ADAL" clId="{C292AE29-02E2-4099-A057-AC0C8A24EBD1}" dt="2022-01-15T00:06:01.723" v="40" actId="1036"/>
        <pc:sldMkLst>
          <pc:docMk/>
          <pc:sldMk cId="511721443" sldId="311"/>
        </pc:sldMkLst>
        <pc:spChg chg="mod">
          <ac:chgData name="Steve Shellhammer" userId="0e71f22d-ee3e-49c0-82ff-dbc290af8082" providerId="ADAL" clId="{C292AE29-02E2-4099-A057-AC0C8A24EBD1}" dt="2022-01-15T00:04:48.732" v="8" actId="404"/>
          <ac:spMkLst>
            <pc:docMk/>
            <pc:sldMk cId="511721443" sldId="311"/>
            <ac:spMk id="2" creationId="{C79CB706-8910-494B-B02B-8650C3A13131}"/>
          </ac:spMkLst>
        </pc:spChg>
        <pc:spChg chg="mod">
          <ac:chgData name="Steve Shellhammer" userId="0e71f22d-ee3e-49c0-82ff-dbc290af8082" providerId="ADAL" clId="{C292AE29-02E2-4099-A057-AC0C8A24EBD1}" dt="2022-01-15T00:06:01.723" v="40" actId="1036"/>
          <ac:spMkLst>
            <pc:docMk/>
            <pc:sldMk cId="511721443" sldId="311"/>
            <ac:spMk id="3" creationId="{02272F6F-9AF6-486C-9057-FEED7F6C5C4F}"/>
          </ac:spMkLst>
        </pc:spChg>
      </pc:sldChg>
      <pc:sldMasterChg chg="modSp mod">
        <pc:chgData name="Steve Shellhammer" userId="0e71f22d-ee3e-49c0-82ff-dbc290af8082" providerId="ADAL" clId="{C292AE29-02E2-4099-A057-AC0C8A24EBD1}" dt="2022-01-15T00:17:43.771" v="183" actId="20577"/>
        <pc:sldMasterMkLst>
          <pc:docMk/>
          <pc:sldMasterMk cId="0" sldId="2147483648"/>
        </pc:sldMasterMkLst>
        <pc:spChg chg="mod">
          <ac:chgData name="Steve Shellhammer" userId="0e71f22d-ee3e-49c0-82ff-dbc290af8082" providerId="ADAL" clId="{C292AE29-02E2-4099-A057-AC0C8A24EBD1}" dt="2022-01-15T00:17:43.771" v="183" actId="20577"/>
          <ac:spMkLst>
            <pc:docMk/>
            <pc:sldMasterMk cId="0" sldId="2147483648"/>
            <ac:spMk id="10" creationId="{00000000-0000-0000-0000-000000000000}"/>
          </ac:spMkLst>
        </pc:spChg>
      </pc:sldMasterChg>
    </pc:docChg>
  </pc:docChgLst>
  <pc:docChgLst>
    <pc:chgData name="Steve Shellhammer" userId="0e71f22d-ee3e-49c0-82ff-dbc290af8082" providerId="ADAL" clId="{CA9350BF-1A34-4C71-AFBC-56F91FCD8441}"/>
    <pc:docChg chg="custSel addSld modSld modMainMaster">
      <pc:chgData name="Steve Shellhammer" userId="0e71f22d-ee3e-49c0-82ff-dbc290af8082" providerId="ADAL" clId="{CA9350BF-1A34-4C71-AFBC-56F91FCD8441}" dt="2021-03-05T19:39:23.842" v="1288" actId="404"/>
      <pc:docMkLst>
        <pc:docMk/>
      </pc:docMkLst>
      <pc:sldChg chg="modSp mod">
        <pc:chgData name="Steve Shellhammer" userId="0e71f22d-ee3e-49c0-82ff-dbc290af8082" providerId="ADAL" clId="{CA9350BF-1A34-4C71-AFBC-56F91FCD8441}" dt="2021-03-05T16:52:52.922" v="1" actId="20577"/>
        <pc:sldMkLst>
          <pc:docMk/>
          <pc:sldMk cId="0" sldId="256"/>
        </pc:sldMkLst>
        <pc:spChg chg="mod">
          <ac:chgData name="Steve Shellhammer" userId="0e71f22d-ee3e-49c0-82ff-dbc290af8082" providerId="ADAL" clId="{CA9350BF-1A34-4C71-AFBC-56F91FCD8441}" dt="2021-03-05T16:52:52.922" v="1" actId="20577"/>
          <ac:spMkLst>
            <pc:docMk/>
            <pc:sldMk cId="0" sldId="256"/>
            <ac:spMk id="3074" creationId="{00000000-0000-0000-0000-000000000000}"/>
          </ac:spMkLst>
        </pc:spChg>
      </pc:sldChg>
      <pc:sldChg chg="modSp mod">
        <pc:chgData name="Steve Shellhammer" userId="0e71f22d-ee3e-49c0-82ff-dbc290af8082" providerId="ADAL" clId="{CA9350BF-1A34-4C71-AFBC-56F91FCD8441}" dt="2021-03-05T19:38:25.596" v="1285" actId="403"/>
        <pc:sldMkLst>
          <pc:docMk/>
          <pc:sldMk cId="1254697515" sldId="283"/>
        </pc:sldMkLst>
        <pc:spChg chg="mod">
          <ac:chgData name="Steve Shellhammer" userId="0e71f22d-ee3e-49c0-82ff-dbc290af8082" providerId="ADAL" clId="{CA9350BF-1A34-4C71-AFBC-56F91FCD8441}" dt="2021-03-05T19:38:25.596" v="1285" actId="403"/>
          <ac:spMkLst>
            <pc:docMk/>
            <pc:sldMk cId="1254697515" sldId="283"/>
            <ac:spMk id="2" creationId="{699EB5AA-7C1E-43F4-941D-621B834F1BEC}"/>
          </ac:spMkLst>
        </pc:spChg>
      </pc:sldChg>
      <pc:sldChg chg="modSp mod">
        <pc:chgData name="Steve Shellhammer" userId="0e71f22d-ee3e-49c0-82ff-dbc290af8082" providerId="ADAL" clId="{CA9350BF-1A34-4C71-AFBC-56F91FCD8441}" dt="2021-03-05T19:38:34.560" v="1286" actId="403"/>
        <pc:sldMkLst>
          <pc:docMk/>
          <pc:sldMk cId="4090638326" sldId="296"/>
        </pc:sldMkLst>
        <pc:spChg chg="mod">
          <ac:chgData name="Steve Shellhammer" userId="0e71f22d-ee3e-49c0-82ff-dbc290af8082" providerId="ADAL" clId="{CA9350BF-1A34-4C71-AFBC-56F91FCD8441}" dt="2021-03-05T19:38:34.560" v="1286" actId="403"/>
          <ac:spMkLst>
            <pc:docMk/>
            <pc:sldMk cId="4090638326" sldId="296"/>
            <ac:spMk id="2" creationId="{27615141-828D-4897-9E49-77BF44EA5748}"/>
          </ac:spMkLst>
        </pc:spChg>
      </pc:sldChg>
      <pc:sldChg chg="modSp new mod">
        <pc:chgData name="Steve Shellhammer" userId="0e71f22d-ee3e-49c0-82ff-dbc290af8082" providerId="ADAL" clId="{CA9350BF-1A34-4C71-AFBC-56F91FCD8441}" dt="2021-03-05T19:39:23.842" v="1288" actId="404"/>
        <pc:sldMkLst>
          <pc:docMk/>
          <pc:sldMk cId="2073173423" sldId="298"/>
        </pc:sldMkLst>
        <pc:spChg chg="mod">
          <ac:chgData name="Steve Shellhammer" userId="0e71f22d-ee3e-49c0-82ff-dbc290af8082" providerId="ADAL" clId="{CA9350BF-1A34-4C71-AFBC-56F91FCD8441}" dt="2021-03-05T19:34:19.449" v="800" actId="20577"/>
          <ac:spMkLst>
            <pc:docMk/>
            <pc:sldMk cId="2073173423" sldId="298"/>
            <ac:spMk id="2" creationId="{6BDE5E84-55F9-4669-95B1-3F9646890394}"/>
          </ac:spMkLst>
        </pc:spChg>
        <pc:spChg chg="mod">
          <ac:chgData name="Steve Shellhammer" userId="0e71f22d-ee3e-49c0-82ff-dbc290af8082" providerId="ADAL" clId="{CA9350BF-1A34-4C71-AFBC-56F91FCD8441}" dt="2021-03-05T19:39:23.842" v="1288" actId="404"/>
          <ac:spMkLst>
            <pc:docMk/>
            <pc:sldMk cId="2073173423" sldId="298"/>
            <ac:spMk id="3" creationId="{0879F695-B16A-4FC9-BD55-E2608AFB30AD}"/>
          </ac:spMkLst>
        </pc:spChg>
      </pc:sldChg>
      <pc:sldChg chg="modSp new mod">
        <pc:chgData name="Steve Shellhammer" userId="0e71f22d-ee3e-49c0-82ff-dbc290af8082" providerId="ADAL" clId="{CA9350BF-1A34-4C71-AFBC-56F91FCD8441}" dt="2021-03-05T19:38:10.576" v="1284" actId="14100"/>
        <pc:sldMkLst>
          <pc:docMk/>
          <pc:sldMk cId="1651079413" sldId="299"/>
        </pc:sldMkLst>
        <pc:spChg chg="mod">
          <ac:chgData name="Steve Shellhammer" userId="0e71f22d-ee3e-49c0-82ff-dbc290af8082" providerId="ADAL" clId="{CA9350BF-1A34-4C71-AFBC-56F91FCD8441}" dt="2021-03-05T19:37:58.252" v="1281" actId="14100"/>
          <ac:spMkLst>
            <pc:docMk/>
            <pc:sldMk cId="1651079413" sldId="299"/>
            <ac:spMk id="2" creationId="{D043A62A-5C26-42F8-A009-19950EAF9F5A}"/>
          </ac:spMkLst>
        </pc:spChg>
        <pc:spChg chg="mod">
          <ac:chgData name="Steve Shellhammer" userId="0e71f22d-ee3e-49c0-82ff-dbc290af8082" providerId="ADAL" clId="{CA9350BF-1A34-4C71-AFBC-56F91FCD8441}" dt="2021-03-05T19:38:10.576" v="1284" actId="14100"/>
          <ac:spMkLst>
            <pc:docMk/>
            <pc:sldMk cId="1651079413" sldId="299"/>
            <ac:spMk id="3" creationId="{7F33153D-34C6-4592-A013-D8CAAB848285}"/>
          </ac:spMkLst>
        </pc:spChg>
      </pc:sldChg>
      <pc:sldMasterChg chg="modSp mod">
        <pc:chgData name="Steve Shellhammer" userId="0e71f22d-ee3e-49c0-82ff-dbc290af8082" providerId="ADAL" clId="{CA9350BF-1A34-4C71-AFBC-56F91FCD8441}" dt="2021-03-05T16:53:02.295" v="3" actId="20577"/>
        <pc:sldMasterMkLst>
          <pc:docMk/>
          <pc:sldMasterMk cId="0" sldId="2147483648"/>
        </pc:sldMasterMkLst>
        <pc:spChg chg="mod">
          <ac:chgData name="Steve Shellhammer" userId="0e71f22d-ee3e-49c0-82ff-dbc290af8082" providerId="ADAL" clId="{CA9350BF-1A34-4C71-AFBC-56F91FCD8441}" dt="2021-03-05T16:53:02.295" v="3" actId="20577"/>
          <ac:spMkLst>
            <pc:docMk/>
            <pc:sldMasterMk cId="0" sldId="2147483648"/>
            <ac:spMk id="10" creationId="{00000000-0000-0000-0000-000000000000}"/>
          </ac:spMkLst>
        </pc:spChg>
      </pc:sldMasterChg>
    </pc:docChg>
  </pc:docChgLst>
  <pc:docChgLst>
    <pc:chgData name="Steve Shellhammer" userId="0e71f22d-ee3e-49c0-82ff-dbc290af8082" providerId="ADAL" clId="{AD1DA73E-83AA-4B57-870E-7E078072C580}"/>
    <pc:docChg chg="modSld">
      <pc:chgData name="Steve Shellhammer" userId="0e71f22d-ee3e-49c0-82ff-dbc290af8082" providerId="ADAL" clId="{AD1DA73E-83AA-4B57-870E-7E078072C580}" dt="2021-10-28T22:06:10.781" v="15" actId="20577"/>
      <pc:docMkLst>
        <pc:docMk/>
      </pc:docMkLst>
      <pc:sldChg chg="modSp mod">
        <pc:chgData name="Steve Shellhammer" userId="0e71f22d-ee3e-49c0-82ff-dbc290af8082" providerId="ADAL" clId="{AD1DA73E-83AA-4B57-870E-7E078072C580}" dt="2021-10-28T22:05:51.678" v="1" actId="20577"/>
        <pc:sldMkLst>
          <pc:docMk/>
          <pc:sldMk cId="0" sldId="256"/>
        </pc:sldMkLst>
        <pc:spChg chg="mod">
          <ac:chgData name="Steve Shellhammer" userId="0e71f22d-ee3e-49c0-82ff-dbc290af8082" providerId="ADAL" clId="{AD1DA73E-83AA-4B57-870E-7E078072C580}" dt="2021-10-28T22:05:51.678" v="1" actId="20577"/>
          <ac:spMkLst>
            <pc:docMk/>
            <pc:sldMk cId="0" sldId="256"/>
            <ac:spMk id="3073" creationId="{00000000-0000-0000-0000-000000000000}"/>
          </ac:spMkLst>
        </pc:spChg>
      </pc:sldChg>
      <pc:sldChg chg="modSp mod">
        <pc:chgData name="Steve Shellhammer" userId="0e71f22d-ee3e-49c0-82ff-dbc290af8082" providerId="ADAL" clId="{AD1DA73E-83AA-4B57-870E-7E078072C580}" dt="2021-10-28T22:06:00.367" v="7" actId="20577"/>
        <pc:sldMkLst>
          <pc:docMk/>
          <pc:sldMk cId="3731895628" sldId="264"/>
        </pc:sldMkLst>
        <pc:spChg chg="mod">
          <ac:chgData name="Steve Shellhammer" userId="0e71f22d-ee3e-49c0-82ff-dbc290af8082" providerId="ADAL" clId="{AD1DA73E-83AA-4B57-870E-7E078072C580}" dt="2021-10-28T22:06:00.367" v="7" actId="20577"/>
          <ac:spMkLst>
            <pc:docMk/>
            <pc:sldMk cId="3731895628" sldId="264"/>
            <ac:spMk id="3" creationId="{00000000-0000-0000-0000-000000000000}"/>
          </ac:spMkLst>
        </pc:spChg>
      </pc:sldChg>
      <pc:sldChg chg="modSp mod">
        <pc:chgData name="Steve Shellhammer" userId="0e71f22d-ee3e-49c0-82ff-dbc290af8082" providerId="ADAL" clId="{AD1DA73E-83AA-4B57-870E-7E078072C580}" dt="2021-10-28T22:06:10.781" v="15" actId="20577"/>
        <pc:sldMkLst>
          <pc:docMk/>
          <pc:sldMk cId="1997302967" sldId="307"/>
        </pc:sldMkLst>
        <pc:spChg chg="mod">
          <ac:chgData name="Steve Shellhammer" userId="0e71f22d-ee3e-49c0-82ff-dbc290af8082" providerId="ADAL" clId="{AD1DA73E-83AA-4B57-870E-7E078072C580}" dt="2021-10-28T22:06:10.781" v="15" actId="20577"/>
          <ac:spMkLst>
            <pc:docMk/>
            <pc:sldMk cId="1997302967" sldId="307"/>
            <ac:spMk id="2" creationId="{E4B478FD-2085-4984-AC8C-E80031C9E08D}"/>
          </ac:spMkLst>
        </pc:spChg>
      </pc:sldChg>
    </pc:docChg>
  </pc:docChgLst>
  <pc:docChgLst>
    <pc:chgData name="Steve Shellhammer" userId="0e71f22d-ee3e-49c0-82ff-dbc290af8082" providerId="ADAL" clId="{2E040D0F-E2BF-480A-B9F4-CBD8EEB9D1CA}"/>
    <pc:docChg chg="modSld modMainMaster">
      <pc:chgData name="Steve Shellhammer" userId="0e71f22d-ee3e-49c0-82ff-dbc290af8082" providerId="ADAL" clId="{2E040D0F-E2BF-480A-B9F4-CBD8EEB9D1CA}" dt="2019-07-13T21:43:22.080" v="7" actId="20577"/>
      <pc:docMkLst>
        <pc:docMk/>
      </pc:docMkLst>
      <pc:sldChg chg="modSp">
        <pc:chgData name="Steve Shellhammer" userId="0e71f22d-ee3e-49c0-82ff-dbc290af8082" providerId="ADAL" clId="{2E040D0F-E2BF-480A-B9F4-CBD8EEB9D1CA}" dt="2019-07-13T21:42:53.616" v="3" actId="20577"/>
        <pc:sldMkLst>
          <pc:docMk/>
          <pc:sldMk cId="0" sldId="256"/>
        </pc:sldMkLst>
        <pc:spChg chg="mod">
          <ac:chgData name="Steve Shellhammer" userId="0e71f22d-ee3e-49c0-82ff-dbc290af8082" providerId="ADAL" clId="{2E040D0F-E2BF-480A-B9F4-CBD8EEB9D1CA}" dt="2019-07-13T21:42:53.616" v="3" actId="20577"/>
          <ac:spMkLst>
            <pc:docMk/>
            <pc:sldMk cId="0" sldId="256"/>
            <ac:spMk id="3074" creationId="{00000000-0000-0000-0000-000000000000}"/>
          </ac:spMkLst>
        </pc:spChg>
      </pc:sldChg>
      <pc:sldChg chg="modSp">
        <pc:chgData name="Steve Shellhammer" userId="0e71f22d-ee3e-49c0-82ff-dbc290af8082" providerId="ADAL" clId="{2E040D0F-E2BF-480A-B9F4-CBD8EEB9D1CA}" dt="2019-07-13T21:43:02.454" v="5" actId="20577"/>
        <pc:sldMkLst>
          <pc:docMk/>
          <pc:sldMk cId="3731895628" sldId="264"/>
        </pc:sldMkLst>
        <pc:spChg chg="mod">
          <ac:chgData name="Steve Shellhammer" userId="0e71f22d-ee3e-49c0-82ff-dbc290af8082" providerId="ADAL" clId="{2E040D0F-E2BF-480A-B9F4-CBD8EEB9D1CA}" dt="2019-07-13T21:43:02.454" v="5" actId="20577"/>
          <ac:spMkLst>
            <pc:docMk/>
            <pc:sldMk cId="3731895628" sldId="264"/>
            <ac:spMk id="3" creationId="{00000000-0000-0000-0000-000000000000}"/>
          </ac:spMkLst>
        </pc:spChg>
      </pc:sldChg>
      <pc:sldMasterChg chg="modSp">
        <pc:chgData name="Steve Shellhammer" userId="0e71f22d-ee3e-49c0-82ff-dbc290af8082" providerId="ADAL" clId="{2E040D0F-E2BF-480A-B9F4-CBD8EEB9D1CA}" dt="2019-07-13T21:43:22.080" v="7" actId="20577"/>
        <pc:sldMasterMkLst>
          <pc:docMk/>
          <pc:sldMasterMk cId="0" sldId="2147483648"/>
        </pc:sldMasterMkLst>
        <pc:spChg chg="mod">
          <ac:chgData name="Steve Shellhammer" userId="0e71f22d-ee3e-49c0-82ff-dbc290af8082" providerId="ADAL" clId="{2E040D0F-E2BF-480A-B9F4-CBD8EEB9D1CA}" dt="2019-07-13T21:43:22.080" v="7" actId="20577"/>
          <ac:spMkLst>
            <pc:docMk/>
            <pc:sldMasterMk cId="0" sldId="2147483648"/>
            <ac:spMk id="10" creationId="{00000000-0000-0000-0000-000000000000}"/>
          </ac:spMkLst>
        </pc:spChg>
      </pc:sldMasterChg>
    </pc:docChg>
  </pc:docChgLst>
  <pc:docChgLst>
    <pc:chgData name="Steve Shellhammer" userId="0e71f22d-ee3e-49c0-82ff-dbc290af8082" providerId="ADAL" clId="{85E765F0-898E-4FF2-AB55-7A0E5A64B26B}"/>
    <pc:docChg chg="undo custSel addSld modSld modMainMaster">
      <pc:chgData name="Steve Shellhammer" userId="0e71f22d-ee3e-49c0-82ff-dbc290af8082" providerId="ADAL" clId="{85E765F0-898E-4FF2-AB55-7A0E5A64B26B}" dt="2021-03-06T01:13:23.685" v="129" actId="20577"/>
      <pc:docMkLst>
        <pc:docMk/>
      </pc:docMkLst>
      <pc:sldChg chg="addSp delSp modSp new mod">
        <pc:chgData name="Steve Shellhammer" userId="0e71f22d-ee3e-49c0-82ff-dbc290af8082" providerId="ADAL" clId="{85E765F0-898E-4FF2-AB55-7A0E5A64B26B}" dt="2021-03-06T01:13:23.685" v="129" actId="20577"/>
        <pc:sldMkLst>
          <pc:docMk/>
          <pc:sldMk cId="4204649235" sldId="300"/>
        </pc:sldMkLst>
        <pc:spChg chg="mod">
          <ac:chgData name="Steve Shellhammer" userId="0e71f22d-ee3e-49c0-82ff-dbc290af8082" providerId="ADAL" clId="{85E765F0-898E-4FF2-AB55-7A0E5A64B26B}" dt="2021-03-06T01:10:46.014" v="59" actId="14100"/>
          <ac:spMkLst>
            <pc:docMk/>
            <pc:sldMk cId="4204649235" sldId="300"/>
            <ac:spMk id="2" creationId="{BA0A3158-5F4C-408C-9A2F-B5FB0A6AD442}"/>
          </ac:spMkLst>
        </pc:spChg>
        <pc:spChg chg="mod">
          <ac:chgData name="Steve Shellhammer" userId="0e71f22d-ee3e-49c0-82ff-dbc290af8082" providerId="ADAL" clId="{85E765F0-898E-4FF2-AB55-7A0E5A64B26B}" dt="2021-03-06T01:13:23.685" v="129" actId="20577"/>
          <ac:spMkLst>
            <pc:docMk/>
            <pc:sldMk cId="4204649235" sldId="300"/>
            <ac:spMk id="3" creationId="{C70CEA59-8275-41CC-A3E2-2EE0D68795C5}"/>
          </ac:spMkLst>
        </pc:spChg>
        <pc:spChg chg="add del">
          <ac:chgData name="Steve Shellhammer" userId="0e71f22d-ee3e-49c0-82ff-dbc290af8082" providerId="ADAL" clId="{85E765F0-898E-4FF2-AB55-7A0E5A64B26B}" dt="2021-03-06T01:07:41.311" v="5" actId="478"/>
          <ac:spMkLst>
            <pc:docMk/>
            <pc:sldMk cId="4204649235" sldId="300"/>
            <ac:spMk id="8" creationId="{8674EBD5-727A-4B27-9C9E-EE965FA9AB6B}"/>
          </ac:spMkLst>
        </pc:spChg>
      </pc:sldChg>
      <pc:sldChg chg="modSp new mod">
        <pc:chgData name="Steve Shellhammer" userId="0e71f22d-ee3e-49c0-82ff-dbc290af8082" providerId="ADAL" clId="{85E765F0-898E-4FF2-AB55-7A0E5A64B26B}" dt="2021-03-06T01:11:56.444" v="114" actId="14100"/>
        <pc:sldMkLst>
          <pc:docMk/>
          <pc:sldMk cId="1598191875" sldId="301"/>
        </pc:sldMkLst>
        <pc:spChg chg="mod">
          <ac:chgData name="Steve Shellhammer" userId="0e71f22d-ee3e-49c0-82ff-dbc290af8082" providerId="ADAL" clId="{85E765F0-898E-4FF2-AB55-7A0E5A64B26B}" dt="2021-03-06T01:11:12.964" v="102" actId="14100"/>
          <ac:spMkLst>
            <pc:docMk/>
            <pc:sldMk cId="1598191875" sldId="301"/>
            <ac:spMk id="2" creationId="{403A243E-0698-44BA-8B8A-D23C3F64214A}"/>
          </ac:spMkLst>
        </pc:spChg>
        <pc:spChg chg="mod">
          <ac:chgData name="Steve Shellhammer" userId="0e71f22d-ee3e-49c0-82ff-dbc290af8082" providerId="ADAL" clId="{85E765F0-898E-4FF2-AB55-7A0E5A64B26B}" dt="2021-03-06T01:11:56.444" v="114" actId="14100"/>
          <ac:spMkLst>
            <pc:docMk/>
            <pc:sldMk cId="1598191875" sldId="301"/>
            <ac:spMk id="3" creationId="{E599F446-60EB-477C-A948-80C456204AFB}"/>
          </ac:spMkLst>
        </pc:spChg>
      </pc:sldChg>
      <pc:sldMasterChg chg="modSp mod">
        <pc:chgData name="Steve Shellhammer" userId="0e71f22d-ee3e-49c0-82ff-dbc290af8082" providerId="ADAL" clId="{85E765F0-898E-4FF2-AB55-7A0E5A64B26B}" dt="2021-03-06T01:07:14.276" v="1" actId="20577"/>
        <pc:sldMasterMkLst>
          <pc:docMk/>
          <pc:sldMasterMk cId="0" sldId="2147483648"/>
        </pc:sldMasterMkLst>
        <pc:spChg chg="mod">
          <ac:chgData name="Steve Shellhammer" userId="0e71f22d-ee3e-49c0-82ff-dbc290af8082" providerId="ADAL" clId="{85E765F0-898E-4FF2-AB55-7A0E5A64B26B}" dt="2021-03-06T01:07:14.276" v="1" actId="20577"/>
          <ac:spMkLst>
            <pc:docMk/>
            <pc:sldMasterMk cId="0" sldId="2147483648"/>
            <ac:spMk id="10" creationId="{00000000-0000-0000-0000-000000000000}"/>
          </ac:spMkLst>
        </pc:spChg>
      </pc:sldMasterChg>
    </pc:docChg>
  </pc:docChgLst>
  <pc:docChgLst>
    <pc:chgData name="Steve Shellhammer" userId="0e71f22d-ee3e-49c0-82ff-dbc290af8082" providerId="ADAL" clId="{EDD281D5-42D1-494B-A774-04CF38B39A37}"/>
    <pc:docChg chg="undo custSel modSld modMainMaster">
      <pc:chgData name="Steve Shellhammer" userId="0e71f22d-ee3e-49c0-82ff-dbc290af8082" providerId="ADAL" clId="{EDD281D5-42D1-494B-A774-04CF38B39A37}" dt="2020-01-13T00:53:28.065" v="238" actId="14100"/>
      <pc:docMkLst>
        <pc:docMk/>
      </pc:docMkLst>
      <pc:sldChg chg="modSp">
        <pc:chgData name="Steve Shellhammer" userId="0e71f22d-ee3e-49c0-82ff-dbc290af8082" providerId="ADAL" clId="{EDD281D5-42D1-494B-A774-04CF38B39A37}" dt="2020-01-13T00:50:15.865" v="6" actId="20577"/>
        <pc:sldMkLst>
          <pc:docMk/>
          <pc:sldMk cId="0" sldId="256"/>
        </pc:sldMkLst>
        <pc:spChg chg="mod">
          <ac:chgData name="Steve Shellhammer" userId="0e71f22d-ee3e-49c0-82ff-dbc290af8082" providerId="ADAL" clId="{EDD281D5-42D1-494B-A774-04CF38B39A37}" dt="2020-01-13T00:50:10.977" v="2" actId="14100"/>
          <ac:spMkLst>
            <pc:docMk/>
            <pc:sldMk cId="0" sldId="256"/>
            <ac:spMk id="3073" creationId="{00000000-0000-0000-0000-000000000000}"/>
          </ac:spMkLst>
        </pc:spChg>
        <pc:spChg chg="mod">
          <ac:chgData name="Steve Shellhammer" userId="0e71f22d-ee3e-49c0-82ff-dbc290af8082" providerId="ADAL" clId="{EDD281D5-42D1-494B-A774-04CF38B39A37}" dt="2020-01-13T00:50:15.865" v="6" actId="20577"/>
          <ac:spMkLst>
            <pc:docMk/>
            <pc:sldMk cId="0" sldId="256"/>
            <ac:spMk id="3074" creationId="{00000000-0000-0000-0000-000000000000}"/>
          </ac:spMkLst>
        </pc:spChg>
      </pc:sldChg>
      <pc:sldChg chg="modSp">
        <pc:chgData name="Steve Shellhammer" userId="0e71f22d-ee3e-49c0-82ff-dbc290af8082" providerId="ADAL" clId="{EDD281D5-42D1-494B-A774-04CF38B39A37}" dt="2020-01-13T00:53:28.065" v="238" actId="14100"/>
        <pc:sldMkLst>
          <pc:docMk/>
          <pc:sldMk cId="3122871031" sldId="286"/>
        </pc:sldMkLst>
        <pc:spChg chg="mod">
          <ac:chgData name="Steve Shellhammer" userId="0e71f22d-ee3e-49c0-82ff-dbc290af8082" providerId="ADAL" clId="{EDD281D5-42D1-494B-A774-04CF38B39A37}" dt="2020-01-13T00:53:28.065" v="238" actId="14100"/>
          <ac:spMkLst>
            <pc:docMk/>
            <pc:sldMk cId="3122871031" sldId="286"/>
            <ac:spMk id="2" creationId="{B75FC05F-CB98-4253-922E-72C9FD7B87B2}"/>
          </ac:spMkLst>
        </pc:spChg>
        <pc:spChg chg="mod">
          <ac:chgData name="Steve Shellhammer" userId="0e71f22d-ee3e-49c0-82ff-dbc290af8082" providerId="ADAL" clId="{EDD281D5-42D1-494B-A774-04CF38B39A37}" dt="2020-01-13T00:53:18.277" v="237" actId="14100"/>
          <ac:spMkLst>
            <pc:docMk/>
            <pc:sldMk cId="3122871031" sldId="286"/>
            <ac:spMk id="3" creationId="{7B432C69-AA6B-4845-97D2-8F02997DFB60}"/>
          </ac:spMkLst>
        </pc:spChg>
      </pc:sldChg>
      <pc:sldMasterChg chg="modSp">
        <pc:chgData name="Steve Shellhammer" userId="0e71f22d-ee3e-49c0-82ff-dbc290af8082" providerId="ADAL" clId="{EDD281D5-42D1-494B-A774-04CF38B39A37}" dt="2020-01-13T00:50:29.610" v="8" actId="20577"/>
        <pc:sldMasterMkLst>
          <pc:docMk/>
          <pc:sldMasterMk cId="0" sldId="2147483648"/>
        </pc:sldMasterMkLst>
        <pc:spChg chg="mod">
          <ac:chgData name="Steve Shellhammer" userId="0e71f22d-ee3e-49c0-82ff-dbc290af8082" providerId="ADAL" clId="{EDD281D5-42D1-494B-A774-04CF38B39A37}" dt="2020-01-13T00:50:29.610" v="8" actId="20577"/>
          <ac:spMkLst>
            <pc:docMk/>
            <pc:sldMasterMk cId="0" sldId="2147483648"/>
            <ac:spMk id="10" creationId="{00000000-0000-0000-0000-000000000000}"/>
          </ac:spMkLst>
        </pc:spChg>
      </pc:sldMasterChg>
    </pc:docChg>
  </pc:docChgLst>
  <pc:docChgLst>
    <pc:chgData name="Steve Shellhammer" userId="0e71f22d-ee3e-49c0-82ff-dbc290af8082" providerId="ADAL" clId="{2E250C37-D503-411B-93BC-39ED9C3C9B2F}"/>
    <pc:docChg chg="custSel addSld delSld modSld modMainMaster">
      <pc:chgData name="Steve Shellhammer" userId="0e71f22d-ee3e-49c0-82ff-dbc290af8082" providerId="ADAL" clId="{2E250C37-D503-411B-93BC-39ED9C3C9B2F}" dt="2021-07-02T22:58:43.662" v="1304" actId="1076"/>
      <pc:docMkLst>
        <pc:docMk/>
      </pc:docMkLst>
      <pc:sldChg chg="modSp mod">
        <pc:chgData name="Steve Shellhammer" userId="0e71f22d-ee3e-49c0-82ff-dbc290af8082" providerId="ADAL" clId="{2E250C37-D503-411B-93BC-39ED9C3C9B2F}" dt="2021-07-02T22:43:15.557" v="297" actId="20577"/>
        <pc:sldMkLst>
          <pc:docMk/>
          <pc:sldMk cId="0" sldId="256"/>
        </pc:sldMkLst>
        <pc:spChg chg="mod">
          <ac:chgData name="Steve Shellhammer" userId="0e71f22d-ee3e-49c0-82ff-dbc290af8082" providerId="ADAL" clId="{2E250C37-D503-411B-93BC-39ED9C3C9B2F}" dt="2021-07-02T22:43:15.557" v="297" actId="20577"/>
          <ac:spMkLst>
            <pc:docMk/>
            <pc:sldMk cId="0" sldId="256"/>
            <ac:spMk id="3073" creationId="{00000000-0000-0000-0000-000000000000}"/>
          </ac:spMkLst>
        </pc:spChg>
        <pc:spChg chg="mod">
          <ac:chgData name="Steve Shellhammer" userId="0e71f22d-ee3e-49c0-82ff-dbc290af8082" providerId="ADAL" clId="{2E250C37-D503-411B-93BC-39ED9C3C9B2F}" dt="2021-07-02T22:37:41.253" v="3" actId="20577"/>
          <ac:spMkLst>
            <pc:docMk/>
            <pc:sldMk cId="0" sldId="256"/>
            <ac:spMk id="3074" creationId="{00000000-0000-0000-0000-000000000000}"/>
          </ac:spMkLst>
        </pc:spChg>
      </pc:sldChg>
      <pc:sldChg chg="modSp mod">
        <pc:chgData name="Steve Shellhammer" userId="0e71f22d-ee3e-49c0-82ff-dbc290af8082" providerId="ADAL" clId="{2E250C37-D503-411B-93BC-39ED9C3C9B2F}" dt="2021-07-02T22:39:26.407" v="60" actId="20577"/>
        <pc:sldMkLst>
          <pc:docMk/>
          <pc:sldMk cId="3731895628" sldId="264"/>
        </pc:sldMkLst>
        <pc:spChg chg="mod">
          <ac:chgData name="Steve Shellhammer" userId="0e71f22d-ee3e-49c0-82ff-dbc290af8082" providerId="ADAL" clId="{2E250C37-D503-411B-93BC-39ED9C3C9B2F}" dt="2021-07-02T22:39:26.407" v="60" actId="20577"/>
          <ac:spMkLst>
            <pc:docMk/>
            <pc:sldMk cId="3731895628" sldId="264"/>
            <ac:spMk id="3" creationId="{00000000-0000-0000-0000-000000000000}"/>
          </ac:spMkLst>
        </pc:spChg>
      </pc:sldChg>
      <pc:sldChg chg="del">
        <pc:chgData name="Steve Shellhammer" userId="0e71f22d-ee3e-49c0-82ff-dbc290af8082" providerId="ADAL" clId="{2E250C37-D503-411B-93BC-39ED9C3C9B2F}" dt="2021-07-02T22:50:08.745" v="584" actId="47"/>
        <pc:sldMkLst>
          <pc:docMk/>
          <pc:sldMk cId="1254697515" sldId="283"/>
        </pc:sldMkLst>
      </pc:sldChg>
      <pc:sldChg chg="modSp mod">
        <pc:chgData name="Steve Shellhammer" userId="0e71f22d-ee3e-49c0-82ff-dbc290af8082" providerId="ADAL" clId="{2E250C37-D503-411B-93BC-39ED9C3C9B2F}" dt="2021-07-02T22:39:01.205" v="56" actId="20577"/>
        <pc:sldMkLst>
          <pc:docMk/>
          <pc:sldMk cId="464714103" sldId="291"/>
        </pc:sldMkLst>
        <pc:spChg chg="mod">
          <ac:chgData name="Steve Shellhammer" userId="0e71f22d-ee3e-49c0-82ff-dbc290af8082" providerId="ADAL" clId="{2E250C37-D503-411B-93BC-39ED9C3C9B2F}" dt="2021-07-02T22:39:01.205" v="56" actId="20577"/>
          <ac:spMkLst>
            <pc:docMk/>
            <pc:sldMk cId="464714103" sldId="291"/>
            <ac:spMk id="3" creationId="{5FAF55C0-8AEA-453F-BC9C-2F8950711BC4}"/>
          </ac:spMkLst>
        </pc:spChg>
      </pc:sldChg>
      <pc:sldChg chg="addSp delSp modSp mod">
        <pc:chgData name="Steve Shellhammer" userId="0e71f22d-ee3e-49c0-82ff-dbc290af8082" providerId="ADAL" clId="{2E250C37-D503-411B-93BC-39ED9C3C9B2F}" dt="2021-07-02T22:57:12.769" v="1280" actId="115"/>
        <pc:sldMkLst>
          <pc:docMk/>
          <pc:sldMk cId="1762822898" sldId="293"/>
        </pc:sldMkLst>
        <pc:spChg chg="mod">
          <ac:chgData name="Steve Shellhammer" userId="0e71f22d-ee3e-49c0-82ff-dbc290af8082" providerId="ADAL" clId="{2E250C37-D503-411B-93BC-39ED9C3C9B2F}" dt="2021-07-02T22:42:04.712" v="289" actId="20577"/>
          <ac:spMkLst>
            <pc:docMk/>
            <pc:sldMk cId="1762822898" sldId="293"/>
            <ac:spMk id="2" creationId="{12A016C0-A576-4830-AA26-2B9BBEE37E5F}"/>
          </ac:spMkLst>
        </pc:spChg>
        <pc:spChg chg="del">
          <ac:chgData name="Steve Shellhammer" userId="0e71f22d-ee3e-49c0-82ff-dbc290af8082" providerId="ADAL" clId="{2E250C37-D503-411B-93BC-39ED9C3C9B2F}" dt="2021-07-02T22:39:43.976" v="61" actId="478"/>
          <ac:spMkLst>
            <pc:docMk/>
            <pc:sldMk cId="1762822898" sldId="293"/>
            <ac:spMk id="3" creationId="{A37BCEF0-6F11-463B-8039-DEDBBCA0781B}"/>
          </ac:spMkLst>
        </pc:spChg>
        <pc:spChg chg="add mod">
          <ac:chgData name="Steve Shellhammer" userId="0e71f22d-ee3e-49c0-82ff-dbc290af8082" providerId="ADAL" clId="{2E250C37-D503-411B-93BC-39ED9C3C9B2F}" dt="2021-07-02T22:57:12.769" v="1280" actId="115"/>
          <ac:spMkLst>
            <pc:docMk/>
            <pc:sldMk cId="1762822898" sldId="293"/>
            <ac:spMk id="8" creationId="{9B88BB43-AF59-405D-B1FD-63711652E35B}"/>
          </ac:spMkLst>
        </pc:spChg>
      </pc:sldChg>
      <pc:sldChg chg="del">
        <pc:chgData name="Steve Shellhammer" userId="0e71f22d-ee3e-49c0-82ff-dbc290af8082" providerId="ADAL" clId="{2E250C37-D503-411B-93BC-39ED9C3C9B2F}" dt="2021-07-02T22:56:55.850" v="1263" actId="47"/>
        <pc:sldMkLst>
          <pc:docMk/>
          <pc:sldMk cId="2745616321" sldId="295"/>
        </pc:sldMkLst>
      </pc:sldChg>
      <pc:sldChg chg="modSp mod">
        <pc:chgData name="Steve Shellhammer" userId="0e71f22d-ee3e-49c0-82ff-dbc290af8082" providerId="ADAL" clId="{2E250C37-D503-411B-93BC-39ED9C3C9B2F}" dt="2021-07-02T22:57:35.382" v="1289" actId="20577"/>
        <pc:sldMkLst>
          <pc:docMk/>
          <pc:sldMk cId="4090638326" sldId="296"/>
        </pc:sldMkLst>
        <pc:spChg chg="mod">
          <ac:chgData name="Steve Shellhammer" userId="0e71f22d-ee3e-49c0-82ff-dbc290af8082" providerId="ADAL" clId="{2E250C37-D503-411B-93BC-39ED9C3C9B2F}" dt="2021-07-02T22:57:35.382" v="1289" actId="20577"/>
          <ac:spMkLst>
            <pc:docMk/>
            <pc:sldMk cId="4090638326" sldId="296"/>
            <ac:spMk id="2" creationId="{27615141-828D-4897-9E49-77BF44EA5748}"/>
          </ac:spMkLst>
        </pc:spChg>
        <pc:spChg chg="mod">
          <ac:chgData name="Steve Shellhammer" userId="0e71f22d-ee3e-49c0-82ff-dbc290af8082" providerId="ADAL" clId="{2E250C37-D503-411B-93BC-39ED9C3C9B2F}" dt="2021-07-02T22:49:48.742" v="583" actId="20577"/>
          <ac:spMkLst>
            <pc:docMk/>
            <pc:sldMk cId="4090638326" sldId="296"/>
            <ac:spMk id="3" creationId="{B2871B69-C814-48EF-BA2E-7766A548A756}"/>
          </ac:spMkLst>
        </pc:spChg>
      </pc:sldChg>
      <pc:sldChg chg="del">
        <pc:chgData name="Steve Shellhammer" userId="0e71f22d-ee3e-49c0-82ff-dbc290af8082" providerId="ADAL" clId="{2E250C37-D503-411B-93BC-39ED9C3C9B2F}" dt="2021-07-02T22:42:16.840" v="290" actId="47"/>
        <pc:sldMkLst>
          <pc:docMk/>
          <pc:sldMk cId="703395828" sldId="297"/>
        </pc:sldMkLst>
      </pc:sldChg>
      <pc:sldChg chg="modSp mod">
        <pc:chgData name="Steve Shellhammer" userId="0e71f22d-ee3e-49c0-82ff-dbc290af8082" providerId="ADAL" clId="{2E250C37-D503-411B-93BC-39ED9C3C9B2F}" dt="2021-07-02T22:56:23.261" v="1259" actId="14100"/>
        <pc:sldMkLst>
          <pc:docMk/>
          <pc:sldMk cId="2073173423" sldId="298"/>
        </pc:sldMkLst>
        <pc:spChg chg="mod">
          <ac:chgData name="Steve Shellhammer" userId="0e71f22d-ee3e-49c0-82ff-dbc290af8082" providerId="ADAL" clId="{2E250C37-D503-411B-93BC-39ED9C3C9B2F}" dt="2021-07-02T22:56:23.261" v="1259" actId="14100"/>
          <ac:spMkLst>
            <pc:docMk/>
            <pc:sldMk cId="2073173423" sldId="298"/>
            <ac:spMk id="2" creationId="{6BDE5E84-55F9-4669-95B1-3F9646890394}"/>
          </ac:spMkLst>
        </pc:spChg>
        <pc:spChg chg="mod">
          <ac:chgData name="Steve Shellhammer" userId="0e71f22d-ee3e-49c0-82ff-dbc290af8082" providerId="ADAL" clId="{2E250C37-D503-411B-93BC-39ED9C3C9B2F}" dt="2021-07-02T22:56:19.874" v="1258" actId="14100"/>
          <ac:spMkLst>
            <pc:docMk/>
            <pc:sldMk cId="2073173423" sldId="298"/>
            <ac:spMk id="3" creationId="{0879F695-B16A-4FC9-BD55-E2608AFB30AD}"/>
          </ac:spMkLst>
        </pc:spChg>
      </pc:sldChg>
      <pc:sldChg chg="del">
        <pc:chgData name="Steve Shellhammer" userId="0e71f22d-ee3e-49c0-82ff-dbc290af8082" providerId="ADAL" clId="{2E250C37-D503-411B-93BC-39ED9C3C9B2F}" dt="2021-07-02T22:56:29.016" v="1260" actId="47"/>
        <pc:sldMkLst>
          <pc:docMk/>
          <pc:sldMk cId="1651079413" sldId="299"/>
        </pc:sldMkLst>
      </pc:sldChg>
      <pc:sldChg chg="del">
        <pc:chgData name="Steve Shellhammer" userId="0e71f22d-ee3e-49c0-82ff-dbc290af8082" providerId="ADAL" clId="{2E250C37-D503-411B-93BC-39ED9C3C9B2F}" dt="2021-07-02T22:50:23.624" v="585" actId="47"/>
        <pc:sldMkLst>
          <pc:docMk/>
          <pc:sldMk cId="4204649235" sldId="300"/>
        </pc:sldMkLst>
      </pc:sldChg>
      <pc:sldChg chg="del">
        <pc:chgData name="Steve Shellhammer" userId="0e71f22d-ee3e-49c0-82ff-dbc290af8082" providerId="ADAL" clId="{2E250C37-D503-411B-93BC-39ED9C3C9B2F}" dt="2021-07-02T22:56:52.841" v="1262" actId="47"/>
        <pc:sldMkLst>
          <pc:docMk/>
          <pc:sldMk cId="1598191875" sldId="301"/>
        </pc:sldMkLst>
      </pc:sldChg>
      <pc:sldChg chg="del">
        <pc:chgData name="Steve Shellhammer" userId="0e71f22d-ee3e-49c0-82ff-dbc290af8082" providerId="ADAL" clId="{2E250C37-D503-411B-93BC-39ED9C3C9B2F}" dt="2021-07-02T22:56:51.417" v="1261" actId="47"/>
        <pc:sldMkLst>
          <pc:docMk/>
          <pc:sldMk cId="3465603139" sldId="302"/>
        </pc:sldMkLst>
      </pc:sldChg>
      <pc:sldChg chg="modSp add mod">
        <pc:chgData name="Steve Shellhammer" userId="0e71f22d-ee3e-49c0-82ff-dbc290af8082" providerId="ADAL" clId="{2E250C37-D503-411B-93BC-39ED9C3C9B2F}" dt="2021-07-02T22:57:31.417" v="1285" actId="14100"/>
        <pc:sldMkLst>
          <pc:docMk/>
          <pc:sldMk cId="1059936791" sldId="303"/>
        </pc:sldMkLst>
        <pc:spChg chg="mod">
          <ac:chgData name="Steve Shellhammer" userId="0e71f22d-ee3e-49c0-82ff-dbc290af8082" providerId="ADAL" clId="{2E250C37-D503-411B-93BC-39ED9C3C9B2F}" dt="2021-07-02T22:57:31.417" v="1285" actId="14100"/>
          <ac:spMkLst>
            <pc:docMk/>
            <pc:sldMk cId="1059936791" sldId="303"/>
            <ac:spMk id="2" creationId="{27615141-828D-4897-9E49-77BF44EA5748}"/>
          </ac:spMkLst>
        </pc:spChg>
        <pc:spChg chg="mod">
          <ac:chgData name="Steve Shellhammer" userId="0e71f22d-ee3e-49c0-82ff-dbc290af8082" providerId="ADAL" clId="{2E250C37-D503-411B-93BC-39ED9C3C9B2F}" dt="2021-07-02T22:49:45.894" v="582" actId="20577"/>
          <ac:spMkLst>
            <pc:docMk/>
            <pc:sldMk cId="1059936791" sldId="303"/>
            <ac:spMk id="3" creationId="{B2871B69-C814-48EF-BA2E-7766A548A756}"/>
          </ac:spMkLst>
        </pc:spChg>
      </pc:sldChg>
      <pc:sldChg chg="add del">
        <pc:chgData name="Steve Shellhammer" userId="0e71f22d-ee3e-49c0-82ff-dbc290af8082" providerId="ADAL" clId="{2E250C37-D503-411B-93BC-39ED9C3C9B2F}" dt="2021-07-02T22:55:46.066" v="1250"/>
        <pc:sldMkLst>
          <pc:docMk/>
          <pc:sldMk cId="620458958" sldId="304"/>
        </pc:sldMkLst>
      </pc:sldChg>
      <pc:sldChg chg="delSp modSp new mod">
        <pc:chgData name="Steve Shellhammer" userId="0e71f22d-ee3e-49c0-82ff-dbc290af8082" providerId="ADAL" clId="{2E250C37-D503-411B-93BC-39ED9C3C9B2F}" dt="2021-07-02T22:58:43.662" v="1304" actId="1076"/>
        <pc:sldMkLst>
          <pc:docMk/>
          <pc:sldMk cId="693098657" sldId="304"/>
        </pc:sldMkLst>
        <pc:spChg chg="mod">
          <ac:chgData name="Steve Shellhammer" userId="0e71f22d-ee3e-49c0-82ff-dbc290af8082" providerId="ADAL" clId="{2E250C37-D503-411B-93BC-39ED9C3C9B2F}" dt="2021-07-02T22:57:59.863" v="1300" actId="20577"/>
          <ac:spMkLst>
            <pc:docMk/>
            <pc:sldMk cId="693098657" sldId="304"/>
            <ac:spMk id="2" creationId="{56815B67-333F-4136-B413-8BB853474209}"/>
          </ac:spMkLst>
        </pc:spChg>
        <pc:spChg chg="del">
          <ac:chgData name="Steve Shellhammer" userId="0e71f22d-ee3e-49c0-82ff-dbc290af8082" providerId="ADAL" clId="{2E250C37-D503-411B-93BC-39ED9C3C9B2F}" dt="2021-07-02T22:58:03.047" v="1301" actId="478"/>
          <ac:spMkLst>
            <pc:docMk/>
            <pc:sldMk cId="693098657" sldId="304"/>
            <ac:spMk id="3" creationId="{9A76C6BF-F3BD-4955-8B26-23EC39B65338}"/>
          </ac:spMkLst>
        </pc:spChg>
        <pc:picChg chg="mod">
          <ac:chgData name="Steve Shellhammer" userId="0e71f22d-ee3e-49c0-82ff-dbc290af8082" providerId="ADAL" clId="{2E250C37-D503-411B-93BC-39ED9C3C9B2F}" dt="2021-07-02T22:58:43.662" v="1304" actId="1076"/>
          <ac:picMkLst>
            <pc:docMk/>
            <pc:sldMk cId="693098657" sldId="304"/>
            <ac:picMk id="7" creationId="{46D20933-D54D-44A7-8D08-2F42E802A136}"/>
          </ac:picMkLst>
        </pc:picChg>
      </pc:sldChg>
      <pc:sldMasterChg chg="modSp mod">
        <pc:chgData name="Steve Shellhammer" userId="0e71f22d-ee3e-49c0-82ff-dbc290af8082" providerId="ADAL" clId="{2E250C37-D503-411B-93BC-39ED9C3C9B2F}" dt="2021-07-02T22:38:05.494" v="7" actId="20577"/>
        <pc:sldMasterMkLst>
          <pc:docMk/>
          <pc:sldMasterMk cId="0" sldId="2147483648"/>
        </pc:sldMasterMkLst>
        <pc:spChg chg="mod">
          <ac:chgData name="Steve Shellhammer" userId="0e71f22d-ee3e-49c0-82ff-dbc290af8082" providerId="ADAL" clId="{2E250C37-D503-411B-93BC-39ED9C3C9B2F}" dt="2021-07-02T22:38:05.494" v="7" actId="20577"/>
          <ac:spMkLst>
            <pc:docMk/>
            <pc:sldMasterMk cId="0" sldId="2147483648"/>
            <ac:spMk id="10" creationId="{00000000-0000-0000-0000-000000000000}"/>
          </ac:spMkLst>
        </pc:spChg>
      </pc:sldMasterChg>
    </pc:docChg>
  </pc:docChgLst>
  <pc:docChgLst>
    <pc:chgData name="Steve Shellhammer" userId="0e71f22d-ee3e-49c0-82ff-dbc290af8082" providerId="ADAL" clId="{02F26DEF-A523-499D-8F91-E4E4BE9B5BE8}"/>
    <pc:docChg chg="custSel modSld modMainMaster">
      <pc:chgData name="Steve Shellhammer" userId="0e71f22d-ee3e-49c0-82ff-dbc290af8082" providerId="ADAL" clId="{02F26DEF-A523-499D-8F91-E4E4BE9B5BE8}" dt="2019-09-13T18:17:47.728" v="403" actId="20577"/>
      <pc:docMkLst>
        <pc:docMk/>
      </pc:docMkLst>
      <pc:sldChg chg="modSp">
        <pc:chgData name="Steve Shellhammer" userId="0e71f22d-ee3e-49c0-82ff-dbc290af8082" providerId="ADAL" clId="{02F26DEF-A523-499D-8F91-E4E4BE9B5BE8}" dt="2019-09-13T18:03:36.529" v="12" actId="20577"/>
        <pc:sldMkLst>
          <pc:docMk/>
          <pc:sldMk cId="0" sldId="256"/>
        </pc:sldMkLst>
        <pc:spChg chg="mod">
          <ac:chgData name="Steve Shellhammer" userId="0e71f22d-ee3e-49c0-82ff-dbc290af8082" providerId="ADAL" clId="{02F26DEF-A523-499D-8F91-E4E4BE9B5BE8}" dt="2019-09-13T18:03:31.412" v="10" actId="20577"/>
          <ac:spMkLst>
            <pc:docMk/>
            <pc:sldMk cId="0" sldId="256"/>
            <ac:spMk id="3073" creationId="{00000000-0000-0000-0000-000000000000}"/>
          </ac:spMkLst>
        </pc:spChg>
        <pc:spChg chg="mod">
          <ac:chgData name="Steve Shellhammer" userId="0e71f22d-ee3e-49c0-82ff-dbc290af8082" providerId="ADAL" clId="{02F26DEF-A523-499D-8F91-E4E4BE9B5BE8}" dt="2019-09-13T18:03:36.529" v="12" actId="20577"/>
          <ac:spMkLst>
            <pc:docMk/>
            <pc:sldMk cId="0" sldId="256"/>
            <ac:spMk id="3074" creationId="{00000000-0000-0000-0000-000000000000}"/>
          </ac:spMkLst>
        </pc:spChg>
      </pc:sldChg>
      <pc:sldChg chg="delSp modSp">
        <pc:chgData name="Steve Shellhammer" userId="0e71f22d-ee3e-49c0-82ff-dbc290af8082" providerId="ADAL" clId="{02F26DEF-A523-499D-8F91-E4E4BE9B5BE8}" dt="2019-09-13T18:17:07.519" v="359" actId="1076"/>
        <pc:sldMkLst>
          <pc:docMk/>
          <pc:sldMk cId="2376408962" sldId="269"/>
        </pc:sldMkLst>
        <pc:picChg chg="mod">
          <ac:chgData name="Steve Shellhammer" userId="0e71f22d-ee3e-49c0-82ff-dbc290af8082" providerId="ADAL" clId="{02F26DEF-A523-499D-8F91-E4E4BE9B5BE8}" dt="2019-09-13T18:17:07.519" v="359" actId="1076"/>
          <ac:picMkLst>
            <pc:docMk/>
            <pc:sldMk cId="2376408962" sldId="269"/>
            <ac:picMk id="3" creationId="{5C16B93E-9EB9-4028-A051-526C9223A8D3}"/>
          </ac:picMkLst>
        </pc:picChg>
        <pc:picChg chg="del">
          <ac:chgData name="Steve Shellhammer" userId="0e71f22d-ee3e-49c0-82ff-dbc290af8082" providerId="ADAL" clId="{02F26DEF-A523-499D-8F91-E4E4BE9B5BE8}" dt="2019-09-13T18:14:14.981" v="347" actId="478"/>
          <ac:picMkLst>
            <pc:docMk/>
            <pc:sldMk cId="2376408962" sldId="269"/>
            <ac:picMk id="7" creationId="{168B7FB4-7148-4835-A870-CB9C190156B0}"/>
          </ac:picMkLst>
        </pc:picChg>
      </pc:sldChg>
      <pc:sldChg chg="modSp">
        <pc:chgData name="Steve Shellhammer" userId="0e71f22d-ee3e-49c0-82ff-dbc290af8082" providerId="ADAL" clId="{02F26DEF-A523-499D-8F91-E4E4BE9B5BE8}" dt="2019-09-13T18:17:47.728" v="403" actId="20577"/>
        <pc:sldMkLst>
          <pc:docMk/>
          <pc:sldMk cId="1628697714" sldId="280"/>
        </pc:sldMkLst>
        <pc:spChg chg="mod">
          <ac:chgData name="Steve Shellhammer" userId="0e71f22d-ee3e-49c0-82ff-dbc290af8082" providerId="ADAL" clId="{02F26DEF-A523-499D-8F91-E4E4BE9B5BE8}" dt="2019-09-13T18:17:47.728" v="403" actId="20577"/>
          <ac:spMkLst>
            <pc:docMk/>
            <pc:sldMk cId="1628697714" sldId="280"/>
            <ac:spMk id="3" creationId="{77D41C8B-B134-4FD3-BDEE-B93E12984B67}"/>
          </ac:spMkLst>
        </pc:spChg>
      </pc:sldChg>
      <pc:sldChg chg="modSp">
        <pc:chgData name="Steve Shellhammer" userId="0e71f22d-ee3e-49c0-82ff-dbc290af8082" providerId="ADAL" clId="{02F26DEF-A523-499D-8F91-E4E4BE9B5BE8}" dt="2019-09-13T18:14:35.697" v="353" actId="20577"/>
        <pc:sldMkLst>
          <pc:docMk/>
          <pc:sldMk cId="1254697515" sldId="283"/>
        </pc:sldMkLst>
        <pc:spChg chg="mod">
          <ac:chgData name="Steve Shellhammer" userId="0e71f22d-ee3e-49c0-82ff-dbc290af8082" providerId="ADAL" clId="{02F26DEF-A523-499D-8F91-E4E4BE9B5BE8}" dt="2019-09-13T18:14:35.697" v="353" actId="20577"/>
          <ac:spMkLst>
            <pc:docMk/>
            <pc:sldMk cId="1254697515" sldId="283"/>
            <ac:spMk id="3" creationId="{8E638090-E680-4193-9BF0-7AEB81DB0B05}"/>
          </ac:spMkLst>
        </pc:spChg>
      </pc:sldChg>
      <pc:sldMasterChg chg="modSp">
        <pc:chgData name="Steve Shellhammer" userId="0e71f22d-ee3e-49c0-82ff-dbc290af8082" providerId="ADAL" clId="{02F26DEF-A523-499D-8F91-E4E4BE9B5BE8}" dt="2019-09-13T18:16:08.992" v="357" actId="20577"/>
        <pc:sldMasterMkLst>
          <pc:docMk/>
          <pc:sldMasterMk cId="0" sldId="2147483648"/>
        </pc:sldMasterMkLst>
        <pc:spChg chg="mod">
          <ac:chgData name="Steve Shellhammer" userId="0e71f22d-ee3e-49c0-82ff-dbc290af8082" providerId="ADAL" clId="{02F26DEF-A523-499D-8F91-E4E4BE9B5BE8}" dt="2019-09-13T18:16:08.992" v="357" actId="20577"/>
          <ac:spMkLst>
            <pc:docMk/>
            <pc:sldMasterMk cId="0" sldId="2147483648"/>
            <ac:spMk id="10" creationId="{00000000-0000-0000-0000-000000000000}"/>
          </ac:spMkLst>
        </pc:spChg>
      </pc:sldMasterChg>
    </pc:docChg>
  </pc:docChgLst>
  <pc:docChgLst>
    <pc:chgData name="Steve Shellhammer" userId="0e71f22d-ee3e-49c0-82ff-dbc290af8082" providerId="ADAL" clId="{E5C11539-C920-4D3D-BB7A-44DED7CB3F20}"/>
    <pc:docChg chg="custSel addSld modSld sldOrd modMainMaster">
      <pc:chgData name="Steve Shellhammer" userId="0e71f22d-ee3e-49c0-82ff-dbc290af8082" providerId="ADAL" clId="{E5C11539-C920-4D3D-BB7A-44DED7CB3F20}" dt="2020-01-07T17:52:23.632" v="1685" actId="20577"/>
      <pc:docMkLst>
        <pc:docMk/>
      </pc:docMkLst>
      <pc:sldChg chg="modSp">
        <pc:chgData name="Steve Shellhammer" userId="0e71f22d-ee3e-49c0-82ff-dbc290af8082" providerId="ADAL" clId="{E5C11539-C920-4D3D-BB7A-44DED7CB3F20}" dt="2020-01-07T17:47:36.289" v="1671" actId="20577"/>
        <pc:sldMkLst>
          <pc:docMk/>
          <pc:sldMk cId="0" sldId="256"/>
        </pc:sldMkLst>
        <pc:spChg chg="mod">
          <ac:chgData name="Steve Shellhammer" userId="0e71f22d-ee3e-49c0-82ff-dbc290af8082" providerId="ADAL" clId="{E5C11539-C920-4D3D-BB7A-44DED7CB3F20}" dt="2019-12-30T21:51:23.108" v="20" actId="20577"/>
          <ac:spMkLst>
            <pc:docMk/>
            <pc:sldMk cId="0" sldId="256"/>
            <ac:spMk id="3073" creationId="{00000000-0000-0000-0000-000000000000}"/>
          </ac:spMkLst>
        </pc:spChg>
        <pc:spChg chg="mod">
          <ac:chgData name="Steve Shellhammer" userId="0e71f22d-ee3e-49c0-82ff-dbc290af8082" providerId="ADAL" clId="{E5C11539-C920-4D3D-BB7A-44DED7CB3F20}" dt="2020-01-07T17:47:36.289" v="1671" actId="20577"/>
          <ac:spMkLst>
            <pc:docMk/>
            <pc:sldMk cId="0" sldId="256"/>
            <ac:spMk id="3074" creationId="{00000000-0000-0000-0000-000000000000}"/>
          </ac:spMkLst>
        </pc:spChg>
      </pc:sldChg>
      <pc:sldChg chg="delSp modSp">
        <pc:chgData name="Steve Shellhammer" userId="0e71f22d-ee3e-49c0-82ff-dbc290af8082" providerId="ADAL" clId="{E5C11539-C920-4D3D-BB7A-44DED7CB3F20}" dt="2019-12-30T22:14:17.923" v="1280" actId="14100"/>
        <pc:sldMkLst>
          <pc:docMk/>
          <pc:sldMk cId="2376408962" sldId="269"/>
        </pc:sldMkLst>
        <pc:spChg chg="mod">
          <ac:chgData name="Steve Shellhammer" userId="0e71f22d-ee3e-49c0-82ff-dbc290af8082" providerId="ADAL" clId="{E5C11539-C920-4D3D-BB7A-44DED7CB3F20}" dt="2019-12-30T22:14:17.923" v="1280" actId="14100"/>
          <ac:spMkLst>
            <pc:docMk/>
            <pc:sldMk cId="2376408962" sldId="269"/>
            <ac:spMk id="2" creationId="{00000000-0000-0000-0000-000000000000}"/>
          </ac:spMkLst>
        </pc:spChg>
        <pc:picChg chg="mod">
          <ac:chgData name="Steve Shellhammer" userId="0e71f22d-ee3e-49c0-82ff-dbc290af8082" providerId="ADAL" clId="{E5C11539-C920-4D3D-BB7A-44DED7CB3F20}" dt="2019-12-30T22:13:42.829" v="1279" actId="1036"/>
          <ac:picMkLst>
            <pc:docMk/>
            <pc:sldMk cId="2376408962" sldId="269"/>
            <ac:picMk id="3" creationId="{28BDE966-DBE1-43A4-AC00-C907FEAB240A}"/>
          </ac:picMkLst>
        </pc:picChg>
        <pc:picChg chg="del">
          <ac:chgData name="Steve Shellhammer" userId="0e71f22d-ee3e-49c0-82ff-dbc290af8082" providerId="ADAL" clId="{E5C11539-C920-4D3D-BB7A-44DED7CB3F20}" dt="2019-12-30T22:13:00.394" v="1276" actId="478"/>
          <ac:picMkLst>
            <pc:docMk/>
            <pc:sldMk cId="2376408962" sldId="269"/>
            <ac:picMk id="7" creationId="{307F8259-051D-4B29-B640-6FE565280782}"/>
          </ac:picMkLst>
        </pc:picChg>
      </pc:sldChg>
      <pc:sldChg chg="modSp">
        <pc:chgData name="Steve Shellhammer" userId="0e71f22d-ee3e-49c0-82ff-dbc290af8082" providerId="ADAL" clId="{E5C11539-C920-4D3D-BB7A-44DED7CB3F20}" dt="2020-01-07T17:47:48.840" v="1673" actId="20577"/>
        <pc:sldMkLst>
          <pc:docMk/>
          <pc:sldMk cId="1628697714" sldId="280"/>
        </pc:sldMkLst>
        <pc:spChg chg="mod">
          <ac:chgData name="Steve Shellhammer" userId="0e71f22d-ee3e-49c0-82ff-dbc290af8082" providerId="ADAL" clId="{E5C11539-C920-4D3D-BB7A-44DED7CB3F20}" dt="2020-01-07T17:47:48.840" v="1673" actId="20577"/>
          <ac:spMkLst>
            <pc:docMk/>
            <pc:sldMk cId="1628697714" sldId="280"/>
            <ac:spMk id="3" creationId="{77D41C8B-B134-4FD3-BDEE-B93E12984B67}"/>
          </ac:spMkLst>
        </pc:spChg>
      </pc:sldChg>
      <pc:sldChg chg="modSp">
        <pc:chgData name="Steve Shellhammer" userId="0e71f22d-ee3e-49c0-82ff-dbc290af8082" providerId="ADAL" clId="{E5C11539-C920-4D3D-BB7A-44DED7CB3F20}" dt="2019-12-30T22:03:05.471" v="848" actId="14100"/>
        <pc:sldMkLst>
          <pc:docMk/>
          <pc:sldMk cId="1254697515" sldId="283"/>
        </pc:sldMkLst>
        <pc:spChg chg="mod">
          <ac:chgData name="Steve Shellhammer" userId="0e71f22d-ee3e-49c0-82ff-dbc290af8082" providerId="ADAL" clId="{E5C11539-C920-4D3D-BB7A-44DED7CB3F20}" dt="2019-12-30T21:59:51.776" v="658" actId="14100"/>
          <ac:spMkLst>
            <pc:docMk/>
            <pc:sldMk cId="1254697515" sldId="283"/>
            <ac:spMk id="2" creationId="{699EB5AA-7C1E-43F4-941D-621B834F1BEC}"/>
          </ac:spMkLst>
        </pc:spChg>
        <pc:spChg chg="mod">
          <ac:chgData name="Steve Shellhammer" userId="0e71f22d-ee3e-49c0-82ff-dbc290af8082" providerId="ADAL" clId="{E5C11539-C920-4D3D-BB7A-44DED7CB3F20}" dt="2019-12-30T22:03:05.471" v="848" actId="14100"/>
          <ac:spMkLst>
            <pc:docMk/>
            <pc:sldMk cId="1254697515" sldId="283"/>
            <ac:spMk id="3" creationId="{8E638090-E680-4193-9BF0-7AEB81DB0B05}"/>
          </ac:spMkLst>
        </pc:spChg>
      </pc:sldChg>
      <pc:sldChg chg="modSp">
        <pc:chgData name="Steve Shellhammer" userId="0e71f22d-ee3e-49c0-82ff-dbc290af8082" providerId="ADAL" clId="{E5C11539-C920-4D3D-BB7A-44DED7CB3F20}" dt="2020-01-07T17:48:50.054" v="1678" actId="20577"/>
        <pc:sldMkLst>
          <pc:docMk/>
          <pc:sldMk cId="94381728" sldId="284"/>
        </pc:sldMkLst>
        <pc:spChg chg="mod">
          <ac:chgData name="Steve Shellhammer" userId="0e71f22d-ee3e-49c0-82ff-dbc290af8082" providerId="ADAL" clId="{E5C11539-C920-4D3D-BB7A-44DED7CB3F20}" dt="2019-12-30T22:04:48.875" v="878" actId="14100"/>
          <ac:spMkLst>
            <pc:docMk/>
            <pc:sldMk cId="94381728" sldId="284"/>
            <ac:spMk id="2" creationId="{B75FC05F-CB98-4253-922E-72C9FD7B87B2}"/>
          </ac:spMkLst>
        </pc:spChg>
        <pc:spChg chg="mod">
          <ac:chgData name="Steve Shellhammer" userId="0e71f22d-ee3e-49c0-82ff-dbc290af8082" providerId="ADAL" clId="{E5C11539-C920-4D3D-BB7A-44DED7CB3F20}" dt="2020-01-07T17:48:50.054" v="1678" actId="20577"/>
          <ac:spMkLst>
            <pc:docMk/>
            <pc:sldMk cId="94381728" sldId="284"/>
            <ac:spMk id="3" creationId="{7B432C69-AA6B-4845-97D2-8F02997DFB60}"/>
          </ac:spMkLst>
        </pc:spChg>
      </pc:sldChg>
      <pc:sldChg chg="modSp add ord">
        <pc:chgData name="Steve Shellhammer" userId="0e71f22d-ee3e-49c0-82ff-dbc290af8082" providerId="ADAL" clId="{E5C11539-C920-4D3D-BB7A-44DED7CB3F20}" dt="2020-01-06T22:24:52.345" v="1634" actId="20577"/>
        <pc:sldMkLst>
          <pc:docMk/>
          <pc:sldMk cId="736363517" sldId="285"/>
        </pc:sldMkLst>
        <pc:spChg chg="mod">
          <ac:chgData name="Steve Shellhammer" userId="0e71f22d-ee3e-49c0-82ff-dbc290af8082" providerId="ADAL" clId="{E5C11539-C920-4D3D-BB7A-44DED7CB3F20}" dt="2019-12-30T22:01:46.301" v="776" actId="20577"/>
          <ac:spMkLst>
            <pc:docMk/>
            <pc:sldMk cId="736363517" sldId="285"/>
            <ac:spMk id="2" creationId="{B75FC05F-CB98-4253-922E-72C9FD7B87B2}"/>
          </ac:spMkLst>
        </pc:spChg>
        <pc:spChg chg="mod">
          <ac:chgData name="Steve Shellhammer" userId="0e71f22d-ee3e-49c0-82ff-dbc290af8082" providerId="ADAL" clId="{E5C11539-C920-4D3D-BB7A-44DED7CB3F20}" dt="2020-01-06T22:24:52.345" v="1634" actId="20577"/>
          <ac:spMkLst>
            <pc:docMk/>
            <pc:sldMk cId="736363517" sldId="285"/>
            <ac:spMk id="3" creationId="{7B432C69-AA6B-4845-97D2-8F02997DFB60}"/>
          </ac:spMkLst>
        </pc:spChg>
      </pc:sldChg>
      <pc:sldChg chg="modSp add">
        <pc:chgData name="Steve Shellhammer" userId="0e71f22d-ee3e-49c0-82ff-dbc290af8082" providerId="ADAL" clId="{E5C11539-C920-4D3D-BB7A-44DED7CB3F20}" dt="2020-01-07T17:48:59.963" v="1681" actId="20577"/>
        <pc:sldMkLst>
          <pc:docMk/>
          <pc:sldMk cId="3122871031" sldId="286"/>
        </pc:sldMkLst>
        <pc:spChg chg="mod">
          <ac:chgData name="Steve Shellhammer" userId="0e71f22d-ee3e-49c0-82ff-dbc290af8082" providerId="ADAL" clId="{E5C11539-C920-4D3D-BB7A-44DED7CB3F20}" dt="2019-12-30T22:12:03.300" v="1252" actId="14100"/>
          <ac:spMkLst>
            <pc:docMk/>
            <pc:sldMk cId="3122871031" sldId="286"/>
            <ac:spMk id="2" creationId="{B75FC05F-CB98-4253-922E-72C9FD7B87B2}"/>
          </ac:spMkLst>
        </pc:spChg>
        <pc:spChg chg="mod">
          <ac:chgData name="Steve Shellhammer" userId="0e71f22d-ee3e-49c0-82ff-dbc290af8082" providerId="ADAL" clId="{E5C11539-C920-4D3D-BB7A-44DED7CB3F20}" dt="2020-01-07T17:48:59.963" v="1681" actId="20577"/>
          <ac:spMkLst>
            <pc:docMk/>
            <pc:sldMk cId="3122871031" sldId="286"/>
            <ac:spMk id="3" creationId="{7B432C69-AA6B-4845-97D2-8F02997DFB60}"/>
          </ac:spMkLst>
        </pc:spChg>
      </pc:sldChg>
      <pc:sldChg chg="modSp add">
        <pc:chgData name="Steve Shellhammer" userId="0e71f22d-ee3e-49c0-82ff-dbc290af8082" providerId="ADAL" clId="{E5C11539-C920-4D3D-BB7A-44DED7CB3F20}" dt="2019-12-31T19:18:34.334" v="1615" actId="33524"/>
        <pc:sldMkLst>
          <pc:docMk/>
          <pc:sldMk cId="2802600461" sldId="287"/>
        </pc:sldMkLst>
        <pc:spChg chg="mod">
          <ac:chgData name="Steve Shellhammer" userId="0e71f22d-ee3e-49c0-82ff-dbc290af8082" providerId="ADAL" clId="{E5C11539-C920-4D3D-BB7A-44DED7CB3F20}" dt="2019-12-31T19:17:07.275" v="1307" actId="404"/>
          <ac:spMkLst>
            <pc:docMk/>
            <pc:sldMk cId="2802600461" sldId="287"/>
            <ac:spMk id="2" creationId="{582364B6-1741-4C68-B035-0E64D98B2225}"/>
          </ac:spMkLst>
        </pc:spChg>
        <pc:spChg chg="mod">
          <ac:chgData name="Steve Shellhammer" userId="0e71f22d-ee3e-49c0-82ff-dbc290af8082" providerId="ADAL" clId="{E5C11539-C920-4D3D-BB7A-44DED7CB3F20}" dt="2019-12-31T19:18:34.334" v="1615" actId="33524"/>
          <ac:spMkLst>
            <pc:docMk/>
            <pc:sldMk cId="2802600461" sldId="287"/>
            <ac:spMk id="3" creationId="{00F6EE0A-EFE5-46FE-94B3-3BC3E2989A6E}"/>
          </ac:spMkLst>
        </pc:spChg>
      </pc:sldChg>
      <pc:sldMasterChg chg="modSp">
        <pc:chgData name="Steve Shellhammer" userId="0e71f22d-ee3e-49c0-82ff-dbc290af8082" providerId="ADAL" clId="{E5C11539-C920-4D3D-BB7A-44DED7CB3F20}" dt="2020-01-07T17:52:23.632" v="1685" actId="20577"/>
        <pc:sldMasterMkLst>
          <pc:docMk/>
          <pc:sldMasterMk cId="0" sldId="2147483648"/>
        </pc:sldMasterMkLst>
        <pc:spChg chg="mod">
          <ac:chgData name="Steve Shellhammer" userId="0e71f22d-ee3e-49c0-82ff-dbc290af8082" providerId="ADAL" clId="{E5C11539-C920-4D3D-BB7A-44DED7CB3F20}" dt="2020-01-07T17:52:23.632" v="1685" actId="20577"/>
          <ac:spMkLst>
            <pc:docMk/>
            <pc:sldMasterMk cId="0" sldId="2147483648"/>
            <ac:spMk id="10" creationId="{00000000-0000-0000-0000-000000000000}"/>
          </ac:spMkLst>
        </pc:spChg>
      </pc:sldMasterChg>
    </pc:docChg>
  </pc:docChgLst>
  <pc:docChgLst>
    <pc:chgData name="Steve Shellhammer" userId="0e71f22d-ee3e-49c0-82ff-dbc290af8082" providerId="ADAL" clId="{FEACE3E7-9CBB-4582-9F7E-9F1055331915}"/>
    <pc:docChg chg="custSel delSld modSld modMainMaster">
      <pc:chgData name="Steve Shellhammer" userId="0e71f22d-ee3e-49c0-82ff-dbc290af8082" providerId="ADAL" clId="{FEACE3E7-9CBB-4582-9F7E-9F1055331915}" dt="2019-07-08T00:14:56.516" v="288" actId="1076"/>
      <pc:docMkLst>
        <pc:docMk/>
      </pc:docMkLst>
      <pc:sldChg chg="modSp">
        <pc:chgData name="Steve Shellhammer" userId="0e71f22d-ee3e-49c0-82ff-dbc290af8082" providerId="ADAL" clId="{FEACE3E7-9CBB-4582-9F7E-9F1055331915}" dt="2019-07-07T23:45:27.419" v="7" actId="20577"/>
        <pc:sldMkLst>
          <pc:docMk/>
          <pc:sldMk cId="0" sldId="256"/>
        </pc:sldMkLst>
        <pc:spChg chg="mod">
          <ac:chgData name="Steve Shellhammer" userId="0e71f22d-ee3e-49c0-82ff-dbc290af8082" providerId="ADAL" clId="{FEACE3E7-9CBB-4582-9F7E-9F1055331915}" dt="2019-07-07T23:45:27.419" v="7" actId="20577"/>
          <ac:spMkLst>
            <pc:docMk/>
            <pc:sldMk cId="0" sldId="256"/>
            <ac:spMk id="3073" creationId="{00000000-0000-0000-0000-000000000000}"/>
          </ac:spMkLst>
        </pc:spChg>
        <pc:spChg chg="mod">
          <ac:chgData name="Steve Shellhammer" userId="0e71f22d-ee3e-49c0-82ff-dbc290af8082" providerId="ADAL" clId="{FEACE3E7-9CBB-4582-9F7E-9F1055331915}" dt="2019-07-07T23:45:19.308" v="3" actId="20577"/>
          <ac:spMkLst>
            <pc:docMk/>
            <pc:sldMk cId="0" sldId="256"/>
            <ac:spMk id="3074" creationId="{00000000-0000-0000-0000-000000000000}"/>
          </ac:spMkLst>
        </pc:spChg>
      </pc:sldChg>
      <pc:sldChg chg="modSp">
        <pc:chgData name="Steve Shellhammer" userId="0e71f22d-ee3e-49c0-82ff-dbc290af8082" providerId="ADAL" clId="{FEACE3E7-9CBB-4582-9F7E-9F1055331915}" dt="2019-07-07T23:59:24.442" v="17" actId="20577"/>
        <pc:sldMkLst>
          <pc:docMk/>
          <pc:sldMk cId="3731895628" sldId="264"/>
        </pc:sldMkLst>
        <pc:spChg chg="mod">
          <ac:chgData name="Steve Shellhammer" userId="0e71f22d-ee3e-49c0-82ff-dbc290af8082" providerId="ADAL" clId="{FEACE3E7-9CBB-4582-9F7E-9F1055331915}" dt="2019-07-07T23:59:24.442" v="17" actId="20577"/>
          <ac:spMkLst>
            <pc:docMk/>
            <pc:sldMk cId="3731895628" sldId="264"/>
            <ac:spMk id="3" creationId="{00000000-0000-0000-0000-000000000000}"/>
          </ac:spMkLst>
        </pc:spChg>
      </pc:sldChg>
      <pc:sldChg chg="delSp modSp">
        <pc:chgData name="Steve Shellhammer" userId="0e71f22d-ee3e-49c0-82ff-dbc290af8082" providerId="ADAL" clId="{FEACE3E7-9CBB-4582-9F7E-9F1055331915}" dt="2019-07-08T00:14:56.516" v="288" actId="1076"/>
        <pc:sldMkLst>
          <pc:docMk/>
          <pc:sldMk cId="2376408962" sldId="269"/>
        </pc:sldMkLst>
        <pc:picChg chg="del">
          <ac:chgData name="Steve Shellhammer" userId="0e71f22d-ee3e-49c0-82ff-dbc290af8082" providerId="ADAL" clId="{FEACE3E7-9CBB-4582-9F7E-9F1055331915}" dt="2019-07-08T00:14:08.812" v="285" actId="478"/>
          <ac:picMkLst>
            <pc:docMk/>
            <pc:sldMk cId="2376408962" sldId="269"/>
            <ac:picMk id="3" creationId="{B0340097-9A1C-4D41-A3C1-FF701B32280C}"/>
          </ac:picMkLst>
        </pc:picChg>
        <pc:picChg chg="mod">
          <ac:chgData name="Steve Shellhammer" userId="0e71f22d-ee3e-49c0-82ff-dbc290af8082" providerId="ADAL" clId="{FEACE3E7-9CBB-4582-9F7E-9F1055331915}" dt="2019-07-08T00:14:56.516" v="288" actId="1076"/>
          <ac:picMkLst>
            <pc:docMk/>
            <pc:sldMk cId="2376408962" sldId="269"/>
            <ac:picMk id="7" creationId="{168B7FB4-7148-4835-A870-CB9C190156B0}"/>
          </ac:picMkLst>
        </pc:picChg>
      </pc:sldChg>
      <pc:sldChg chg="modSp">
        <pc:chgData name="Steve Shellhammer" userId="0e71f22d-ee3e-49c0-82ff-dbc290af8082" providerId="ADAL" clId="{FEACE3E7-9CBB-4582-9F7E-9F1055331915}" dt="2019-07-08T00:09:41.909" v="92" actId="20577"/>
        <pc:sldMkLst>
          <pc:docMk/>
          <pc:sldMk cId="1628697714" sldId="280"/>
        </pc:sldMkLst>
        <pc:spChg chg="mod">
          <ac:chgData name="Steve Shellhammer" userId="0e71f22d-ee3e-49c0-82ff-dbc290af8082" providerId="ADAL" clId="{FEACE3E7-9CBB-4582-9F7E-9F1055331915}" dt="2019-07-08T00:09:41.909" v="92" actId="20577"/>
          <ac:spMkLst>
            <pc:docMk/>
            <pc:sldMk cId="1628697714" sldId="280"/>
            <ac:spMk id="3" creationId="{77D41C8B-B134-4FD3-BDEE-B93E12984B67}"/>
          </ac:spMkLst>
        </pc:spChg>
      </pc:sldChg>
      <pc:sldChg chg="modSp">
        <pc:chgData name="Steve Shellhammer" userId="0e71f22d-ee3e-49c0-82ff-dbc290af8082" providerId="ADAL" clId="{FEACE3E7-9CBB-4582-9F7E-9F1055331915}" dt="2019-07-08T00:14:01.295" v="284" actId="14100"/>
        <pc:sldMkLst>
          <pc:docMk/>
          <pc:sldMk cId="1254697515" sldId="283"/>
        </pc:sldMkLst>
        <pc:spChg chg="mod">
          <ac:chgData name="Steve Shellhammer" userId="0e71f22d-ee3e-49c0-82ff-dbc290af8082" providerId="ADAL" clId="{FEACE3E7-9CBB-4582-9F7E-9F1055331915}" dt="2019-07-08T00:14:01.295" v="284" actId="14100"/>
          <ac:spMkLst>
            <pc:docMk/>
            <pc:sldMk cId="1254697515" sldId="283"/>
            <ac:spMk id="3" creationId="{8E638090-E680-4193-9BF0-7AEB81DB0B05}"/>
          </ac:spMkLst>
        </pc:spChg>
      </pc:sldChg>
      <pc:sldMasterChg chg="modSp">
        <pc:chgData name="Steve Shellhammer" userId="0e71f22d-ee3e-49c0-82ff-dbc290af8082" providerId="ADAL" clId="{FEACE3E7-9CBB-4582-9F7E-9F1055331915}" dt="2019-07-07T23:45:42.607" v="15" actId="20577"/>
        <pc:sldMasterMkLst>
          <pc:docMk/>
          <pc:sldMasterMk cId="0" sldId="2147483648"/>
        </pc:sldMasterMkLst>
        <pc:spChg chg="mod">
          <ac:chgData name="Steve Shellhammer" userId="0e71f22d-ee3e-49c0-82ff-dbc290af8082" providerId="ADAL" clId="{FEACE3E7-9CBB-4582-9F7E-9F1055331915}" dt="2019-07-07T23:45:42.607" v="15" actId="20577"/>
          <ac:spMkLst>
            <pc:docMk/>
            <pc:sldMasterMk cId="0" sldId="2147483648"/>
            <ac:spMk id="10" creationId="{00000000-0000-0000-0000-000000000000}"/>
          </ac:spMkLst>
        </pc:spChg>
      </pc:sldMasterChg>
    </pc:docChg>
  </pc:docChgLst>
  <pc:docChgLst>
    <pc:chgData name="Steve Shellhammer" userId="0e71f22d-ee3e-49c0-82ff-dbc290af8082" providerId="ADAL" clId="{C094DC32-8971-4363-9CBE-4E4717819322}"/>
    <pc:docChg chg="undo custSel addSld modSld modMainMaster">
      <pc:chgData name="Steve Shellhammer" userId="0e71f22d-ee3e-49c0-82ff-dbc290af8082" providerId="ADAL" clId="{C094DC32-8971-4363-9CBE-4E4717819322}" dt="2020-10-30T18:14:59.482" v="766" actId="20577"/>
      <pc:docMkLst>
        <pc:docMk/>
      </pc:docMkLst>
      <pc:sldChg chg="modSp mod">
        <pc:chgData name="Steve Shellhammer" userId="0e71f22d-ee3e-49c0-82ff-dbc290af8082" providerId="ADAL" clId="{C094DC32-8971-4363-9CBE-4E4717819322}" dt="2020-10-30T17:33:54.337" v="3" actId="20577"/>
        <pc:sldMkLst>
          <pc:docMk/>
          <pc:sldMk cId="0" sldId="256"/>
        </pc:sldMkLst>
        <pc:spChg chg="mod">
          <ac:chgData name="Steve Shellhammer" userId="0e71f22d-ee3e-49c0-82ff-dbc290af8082" providerId="ADAL" clId="{C094DC32-8971-4363-9CBE-4E4717819322}" dt="2020-10-30T17:33:54.337" v="3" actId="20577"/>
          <ac:spMkLst>
            <pc:docMk/>
            <pc:sldMk cId="0" sldId="256"/>
            <ac:spMk id="3074" creationId="{00000000-0000-0000-0000-000000000000}"/>
          </ac:spMkLst>
        </pc:spChg>
      </pc:sldChg>
      <pc:sldChg chg="modSp mod">
        <pc:chgData name="Steve Shellhammer" userId="0e71f22d-ee3e-49c0-82ff-dbc290af8082" providerId="ADAL" clId="{C094DC32-8971-4363-9CBE-4E4717819322}" dt="2020-10-30T18:14:59.482" v="766" actId="20577"/>
        <pc:sldMkLst>
          <pc:docMk/>
          <pc:sldMk cId="1254697515" sldId="283"/>
        </pc:sldMkLst>
        <pc:spChg chg="mod">
          <ac:chgData name="Steve Shellhammer" userId="0e71f22d-ee3e-49c0-82ff-dbc290af8082" providerId="ADAL" clId="{C094DC32-8971-4363-9CBE-4E4717819322}" dt="2020-10-30T17:52:21.327" v="637" actId="404"/>
          <ac:spMkLst>
            <pc:docMk/>
            <pc:sldMk cId="1254697515" sldId="283"/>
            <ac:spMk id="2" creationId="{699EB5AA-7C1E-43F4-941D-621B834F1BEC}"/>
          </ac:spMkLst>
        </pc:spChg>
        <pc:spChg chg="mod">
          <ac:chgData name="Steve Shellhammer" userId="0e71f22d-ee3e-49c0-82ff-dbc290af8082" providerId="ADAL" clId="{C094DC32-8971-4363-9CBE-4E4717819322}" dt="2020-10-30T18:14:59.482" v="766" actId="20577"/>
          <ac:spMkLst>
            <pc:docMk/>
            <pc:sldMk cId="1254697515" sldId="283"/>
            <ac:spMk id="3" creationId="{8E638090-E680-4193-9BF0-7AEB81DB0B05}"/>
          </ac:spMkLst>
        </pc:spChg>
      </pc:sldChg>
      <pc:sldChg chg="modSp mod">
        <pc:chgData name="Steve Shellhammer" userId="0e71f22d-ee3e-49c0-82ff-dbc290af8082" providerId="ADAL" clId="{C094DC32-8971-4363-9CBE-4E4717819322}" dt="2020-10-30T17:53:06.598" v="638" actId="14100"/>
        <pc:sldMkLst>
          <pc:docMk/>
          <pc:sldMk cId="2439599667" sldId="290"/>
        </pc:sldMkLst>
        <pc:spChg chg="mod">
          <ac:chgData name="Steve Shellhammer" userId="0e71f22d-ee3e-49c0-82ff-dbc290af8082" providerId="ADAL" clId="{C094DC32-8971-4363-9CBE-4E4717819322}" dt="2020-10-30T17:53:06.598" v="638" actId="14100"/>
          <ac:spMkLst>
            <pc:docMk/>
            <pc:sldMk cId="2439599667" sldId="290"/>
            <ac:spMk id="3" creationId="{2118FBEB-869B-429D-9D5A-975287234DBD}"/>
          </ac:spMkLst>
        </pc:spChg>
      </pc:sldChg>
      <pc:sldChg chg="modSp mod">
        <pc:chgData name="Steve Shellhammer" userId="0e71f22d-ee3e-49c0-82ff-dbc290af8082" providerId="ADAL" clId="{C094DC32-8971-4363-9CBE-4E4717819322}" dt="2020-10-30T17:53:34.350" v="639" actId="14100"/>
        <pc:sldMkLst>
          <pc:docMk/>
          <pc:sldMk cId="1762822898" sldId="293"/>
        </pc:sldMkLst>
        <pc:spChg chg="mod">
          <ac:chgData name="Steve Shellhammer" userId="0e71f22d-ee3e-49c0-82ff-dbc290af8082" providerId="ADAL" clId="{C094DC32-8971-4363-9CBE-4E4717819322}" dt="2020-10-30T17:53:34.350" v="639" actId="14100"/>
          <ac:spMkLst>
            <pc:docMk/>
            <pc:sldMk cId="1762822898" sldId="293"/>
            <ac:spMk id="3" creationId="{A37BCEF0-6F11-463B-8039-DEDBBCA0781B}"/>
          </ac:spMkLst>
        </pc:spChg>
      </pc:sldChg>
      <pc:sldChg chg="modSp new mod">
        <pc:chgData name="Steve Shellhammer" userId="0e71f22d-ee3e-49c0-82ff-dbc290af8082" providerId="ADAL" clId="{C094DC32-8971-4363-9CBE-4E4717819322}" dt="2020-10-30T17:38:35.225" v="316" actId="20577"/>
        <pc:sldMkLst>
          <pc:docMk/>
          <pc:sldMk cId="4090638326" sldId="296"/>
        </pc:sldMkLst>
        <pc:spChg chg="mod">
          <ac:chgData name="Steve Shellhammer" userId="0e71f22d-ee3e-49c0-82ff-dbc290af8082" providerId="ADAL" clId="{C094DC32-8971-4363-9CBE-4E4717819322}" dt="2020-10-30T17:35:44.837" v="103" actId="14100"/>
          <ac:spMkLst>
            <pc:docMk/>
            <pc:sldMk cId="4090638326" sldId="296"/>
            <ac:spMk id="2" creationId="{27615141-828D-4897-9E49-77BF44EA5748}"/>
          </ac:spMkLst>
        </pc:spChg>
        <pc:spChg chg="mod">
          <ac:chgData name="Steve Shellhammer" userId="0e71f22d-ee3e-49c0-82ff-dbc290af8082" providerId="ADAL" clId="{C094DC32-8971-4363-9CBE-4E4717819322}" dt="2020-10-30T17:38:35.225" v="316" actId="20577"/>
          <ac:spMkLst>
            <pc:docMk/>
            <pc:sldMk cId="4090638326" sldId="296"/>
            <ac:spMk id="3" creationId="{B2871B69-C814-48EF-BA2E-7766A548A756}"/>
          </ac:spMkLst>
        </pc:spChg>
      </pc:sldChg>
      <pc:sldMasterChg chg="modSp mod">
        <pc:chgData name="Steve Shellhammer" userId="0e71f22d-ee3e-49c0-82ff-dbc290af8082" providerId="ADAL" clId="{C094DC32-8971-4363-9CBE-4E4717819322}" dt="2020-10-30T17:34:09.853" v="5" actId="20577"/>
        <pc:sldMasterMkLst>
          <pc:docMk/>
          <pc:sldMasterMk cId="0" sldId="2147483648"/>
        </pc:sldMasterMkLst>
        <pc:spChg chg="mod">
          <ac:chgData name="Steve Shellhammer" userId="0e71f22d-ee3e-49c0-82ff-dbc290af8082" providerId="ADAL" clId="{C094DC32-8971-4363-9CBE-4E4717819322}" dt="2020-10-30T17:34:09.853" v="5" actId="20577"/>
          <ac:spMkLst>
            <pc:docMk/>
            <pc:sldMasterMk cId="0" sldId="2147483648"/>
            <ac:spMk id="10" creationId="{00000000-0000-0000-0000-000000000000}"/>
          </ac:spMkLst>
        </pc:spChg>
      </pc:sldMasterChg>
    </pc:docChg>
  </pc:docChgLst>
  <pc:docChgLst>
    <pc:chgData name="Steve Shellhammer" userId="0e71f22d-ee3e-49c0-82ff-dbc290af8082" providerId="ADAL" clId="{B8552042-1AA0-4A25-AE35-BA6E2018E0F9}"/>
    <pc:docChg chg="modSld modMainMaster">
      <pc:chgData name="Steve Shellhammer" userId="0e71f22d-ee3e-49c0-82ff-dbc290af8082" providerId="ADAL" clId="{B8552042-1AA0-4A25-AE35-BA6E2018E0F9}" dt="2020-11-02T16:22:31.300" v="18" actId="1037"/>
      <pc:docMkLst>
        <pc:docMk/>
      </pc:docMkLst>
      <pc:sldChg chg="modSp mod">
        <pc:chgData name="Steve Shellhammer" userId="0e71f22d-ee3e-49c0-82ff-dbc290af8082" providerId="ADAL" clId="{B8552042-1AA0-4A25-AE35-BA6E2018E0F9}" dt="2020-11-02T15:45:47.049" v="7" actId="20577"/>
        <pc:sldMkLst>
          <pc:docMk/>
          <pc:sldMk cId="0" sldId="256"/>
        </pc:sldMkLst>
        <pc:spChg chg="mod">
          <ac:chgData name="Steve Shellhammer" userId="0e71f22d-ee3e-49c0-82ff-dbc290af8082" providerId="ADAL" clId="{B8552042-1AA0-4A25-AE35-BA6E2018E0F9}" dt="2020-11-02T15:45:47.049" v="7" actId="20577"/>
          <ac:spMkLst>
            <pc:docMk/>
            <pc:sldMk cId="0" sldId="256"/>
            <ac:spMk id="3074" creationId="{00000000-0000-0000-0000-000000000000}"/>
          </ac:spMkLst>
        </pc:spChg>
      </pc:sldChg>
      <pc:sldChg chg="modSp mod">
        <pc:chgData name="Steve Shellhammer" userId="0e71f22d-ee3e-49c0-82ff-dbc290af8082" providerId="ADAL" clId="{B8552042-1AA0-4A25-AE35-BA6E2018E0F9}" dt="2020-11-02T16:22:31.300" v="18" actId="1037"/>
        <pc:sldMkLst>
          <pc:docMk/>
          <pc:sldMk cId="2439599667" sldId="290"/>
        </pc:sldMkLst>
        <pc:spChg chg="mod">
          <ac:chgData name="Steve Shellhammer" userId="0e71f22d-ee3e-49c0-82ff-dbc290af8082" providerId="ADAL" clId="{B8552042-1AA0-4A25-AE35-BA6E2018E0F9}" dt="2020-11-02T16:22:31.300" v="18" actId="1037"/>
          <ac:spMkLst>
            <pc:docMk/>
            <pc:sldMk cId="2439599667" sldId="290"/>
            <ac:spMk id="3" creationId="{2118FBEB-869B-429D-9D5A-975287234DBD}"/>
          </ac:spMkLst>
        </pc:spChg>
      </pc:sldChg>
      <pc:sldChg chg="modSp mod">
        <pc:chgData name="Steve Shellhammer" userId="0e71f22d-ee3e-49c0-82ff-dbc290af8082" providerId="ADAL" clId="{B8552042-1AA0-4A25-AE35-BA6E2018E0F9}" dt="2020-11-02T15:46:16.099" v="13" actId="20577"/>
        <pc:sldMkLst>
          <pc:docMk/>
          <pc:sldMk cId="1762822898" sldId="293"/>
        </pc:sldMkLst>
        <pc:spChg chg="mod">
          <ac:chgData name="Steve Shellhammer" userId="0e71f22d-ee3e-49c0-82ff-dbc290af8082" providerId="ADAL" clId="{B8552042-1AA0-4A25-AE35-BA6E2018E0F9}" dt="2020-11-02T15:46:16.099" v="13" actId="20577"/>
          <ac:spMkLst>
            <pc:docMk/>
            <pc:sldMk cId="1762822898" sldId="293"/>
            <ac:spMk id="3" creationId="{A37BCEF0-6F11-463B-8039-DEDBBCA0781B}"/>
          </ac:spMkLst>
        </pc:spChg>
      </pc:sldChg>
      <pc:sldMasterChg chg="modSp mod">
        <pc:chgData name="Steve Shellhammer" userId="0e71f22d-ee3e-49c0-82ff-dbc290af8082" providerId="ADAL" clId="{B8552042-1AA0-4A25-AE35-BA6E2018E0F9}" dt="2020-11-02T15:46:01.463" v="9" actId="20577"/>
        <pc:sldMasterMkLst>
          <pc:docMk/>
          <pc:sldMasterMk cId="0" sldId="2147483648"/>
        </pc:sldMasterMkLst>
        <pc:spChg chg="mod">
          <ac:chgData name="Steve Shellhammer" userId="0e71f22d-ee3e-49c0-82ff-dbc290af8082" providerId="ADAL" clId="{B8552042-1AA0-4A25-AE35-BA6E2018E0F9}" dt="2020-11-02T15:46:01.463" v="9" actId="20577"/>
          <ac:spMkLst>
            <pc:docMk/>
            <pc:sldMasterMk cId="0" sldId="2147483648"/>
            <ac:spMk id="10" creationId="{00000000-0000-0000-0000-000000000000}"/>
          </ac:spMkLst>
        </pc:spChg>
      </pc:sldMasterChg>
    </pc:docChg>
  </pc:docChgLst>
  <pc:docChgLst>
    <pc:chgData name="Steve Shellhammer" userId="0e71f22d-ee3e-49c0-82ff-dbc290af8082" providerId="ADAL" clId="{91E0643B-13AA-4A08-8693-5498FA2ABB7B}"/>
    <pc:docChg chg="undo custSel addSld modSld modMainMaster">
      <pc:chgData name="Steve Shellhammer" userId="0e71f22d-ee3e-49c0-82ff-dbc290af8082" providerId="ADAL" clId="{91E0643B-13AA-4A08-8693-5498FA2ABB7B}" dt="2022-03-07T20:13:26.940" v="355" actId="403"/>
      <pc:docMkLst>
        <pc:docMk/>
      </pc:docMkLst>
      <pc:sldChg chg="modSp mod">
        <pc:chgData name="Steve Shellhammer" userId="0e71f22d-ee3e-49c0-82ff-dbc290af8082" providerId="ADAL" clId="{91E0643B-13AA-4A08-8693-5498FA2ABB7B}" dt="2022-03-07T20:07:53.118" v="1" actId="20577"/>
        <pc:sldMkLst>
          <pc:docMk/>
          <pc:sldMk cId="0" sldId="256"/>
        </pc:sldMkLst>
        <pc:spChg chg="mod">
          <ac:chgData name="Steve Shellhammer" userId="0e71f22d-ee3e-49c0-82ff-dbc290af8082" providerId="ADAL" clId="{91E0643B-13AA-4A08-8693-5498FA2ABB7B}" dt="2022-03-07T20:07:53.118" v="1" actId="20577"/>
          <ac:spMkLst>
            <pc:docMk/>
            <pc:sldMk cId="0" sldId="256"/>
            <ac:spMk id="3074" creationId="{00000000-0000-0000-0000-000000000000}"/>
          </ac:spMkLst>
        </pc:spChg>
      </pc:sldChg>
      <pc:sldChg chg="modSp mod">
        <pc:chgData name="Steve Shellhammer" userId="0e71f22d-ee3e-49c0-82ff-dbc290af8082" providerId="ADAL" clId="{91E0643B-13AA-4A08-8693-5498FA2ABB7B}" dt="2022-03-07T20:13:19.321" v="354" actId="113"/>
        <pc:sldMkLst>
          <pc:docMk/>
          <pc:sldMk cId="2073173423" sldId="298"/>
        </pc:sldMkLst>
        <pc:spChg chg="mod">
          <ac:chgData name="Steve Shellhammer" userId="0e71f22d-ee3e-49c0-82ff-dbc290af8082" providerId="ADAL" clId="{91E0643B-13AA-4A08-8693-5498FA2ABB7B}" dt="2022-03-07T20:13:19.321" v="354" actId="113"/>
          <ac:spMkLst>
            <pc:docMk/>
            <pc:sldMk cId="2073173423" sldId="298"/>
            <ac:spMk id="3" creationId="{0879F695-B16A-4FC9-BD55-E2608AFB30AD}"/>
          </ac:spMkLst>
        </pc:spChg>
      </pc:sldChg>
      <pc:sldChg chg="modSp mod">
        <pc:chgData name="Steve Shellhammer" userId="0e71f22d-ee3e-49c0-82ff-dbc290af8082" providerId="ADAL" clId="{91E0643B-13AA-4A08-8693-5498FA2ABB7B}" dt="2022-03-07T20:12:02.803" v="249" actId="6549"/>
        <pc:sldMkLst>
          <pc:docMk/>
          <pc:sldMk cId="616439545" sldId="310"/>
        </pc:sldMkLst>
        <pc:spChg chg="mod">
          <ac:chgData name="Steve Shellhammer" userId="0e71f22d-ee3e-49c0-82ff-dbc290af8082" providerId="ADAL" clId="{91E0643B-13AA-4A08-8693-5498FA2ABB7B}" dt="2022-03-07T20:11:51.021" v="229" actId="14100"/>
          <ac:spMkLst>
            <pc:docMk/>
            <pc:sldMk cId="616439545" sldId="310"/>
            <ac:spMk id="2" creationId="{F33EDC30-B637-4E92-B383-3B44E1B4F929}"/>
          </ac:spMkLst>
        </pc:spChg>
        <pc:spChg chg="mod">
          <ac:chgData name="Steve Shellhammer" userId="0e71f22d-ee3e-49c0-82ff-dbc290af8082" providerId="ADAL" clId="{91E0643B-13AA-4A08-8693-5498FA2ABB7B}" dt="2022-03-07T20:12:02.803" v="249" actId="6549"/>
          <ac:spMkLst>
            <pc:docMk/>
            <pc:sldMk cId="616439545" sldId="310"/>
            <ac:spMk id="3" creationId="{B3613093-EE31-47E3-BB25-262698C02D08}"/>
          </ac:spMkLst>
        </pc:spChg>
      </pc:sldChg>
      <pc:sldChg chg="modSp mod">
        <pc:chgData name="Steve Shellhammer" userId="0e71f22d-ee3e-49c0-82ff-dbc290af8082" providerId="ADAL" clId="{91E0643B-13AA-4A08-8693-5498FA2ABB7B}" dt="2022-03-07T20:13:26.940" v="355" actId="403"/>
        <pc:sldMkLst>
          <pc:docMk/>
          <pc:sldMk cId="562364498" sldId="311"/>
        </pc:sldMkLst>
        <pc:spChg chg="mod">
          <ac:chgData name="Steve Shellhammer" userId="0e71f22d-ee3e-49c0-82ff-dbc290af8082" providerId="ADAL" clId="{91E0643B-13AA-4A08-8693-5498FA2ABB7B}" dt="2022-03-07T20:13:26.940" v="355" actId="403"/>
          <ac:spMkLst>
            <pc:docMk/>
            <pc:sldMk cId="562364498" sldId="311"/>
            <ac:spMk id="2" creationId="{3C4DC7AD-971D-4FEA-BDDB-4760DCCAE3D0}"/>
          </ac:spMkLst>
        </pc:spChg>
      </pc:sldChg>
      <pc:sldChg chg="modSp new mod">
        <pc:chgData name="Steve Shellhammer" userId="0e71f22d-ee3e-49c0-82ff-dbc290af8082" providerId="ADAL" clId="{91E0643B-13AA-4A08-8693-5498FA2ABB7B}" dt="2022-03-07T20:11:32.960" v="212" actId="255"/>
        <pc:sldMkLst>
          <pc:docMk/>
          <pc:sldMk cId="4118131411" sldId="312"/>
        </pc:sldMkLst>
        <pc:spChg chg="mod">
          <ac:chgData name="Steve Shellhammer" userId="0e71f22d-ee3e-49c0-82ff-dbc290af8082" providerId="ADAL" clId="{91E0643B-13AA-4A08-8693-5498FA2ABB7B}" dt="2022-03-07T20:11:10.849" v="171" actId="14100"/>
          <ac:spMkLst>
            <pc:docMk/>
            <pc:sldMk cId="4118131411" sldId="312"/>
            <ac:spMk id="2" creationId="{BE4738AA-747F-45C1-BCCE-7413B1B385F0}"/>
          </ac:spMkLst>
        </pc:spChg>
        <pc:spChg chg="mod">
          <ac:chgData name="Steve Shellhammer" userId="0e71f22d-ee3e-49c0-82ff-dbc290af8082" providerId="ADAL" clId="{91E0643B-13AA-4A08-8693-5498FA2ABB7B}" dt="2022-03-07T20:11:32.960" v="212" actId="255"/>
          <ac:spMkLst>
            <pc:docMk/>
            <pc:sldMk cId="4118131411" sldId="312"/>
            <ac:spMk id="3" creationId="{0A064B9E-F5CF-44F1-8A1E-5F2B15AD3017}"/>
          </ac:spMkLst>
        </pc:spChg>
      </pc:sldChg>
      <pc:sldMasterChg chg="modSp mod">
        <pc:chgData name="Steve Shellhammer" userId="0e71f22d-ee3e-49c0-82ff-dbc290af8082" providerId="ADAL" clId="{91E0643B-13AA-4A08-8693-5498FA2ABB7B}" dt="2022-03-07T20:08:01.454" v="3" actId="20577"/>
        <pc:sldMasterMkLst>
          <pc:docMk/>
          <pc:sldMasterMk cId="0" sldId="2147483648"/>
        </pc:sldMasterMkLst>
        <pc:spChg chg="mod">
          <ac:chgData name="Steve Shellhammer" userId="0e71f22d-ee3e-49c0-82ff-dbc290af8082" providerId="ADAL" clId="{91E0643B-13AA-4A08-8693-5498FA2ABB7B}" dt="2022-03-07T20:08:01.454" v="3" actId="20577"/>
          <ac:spMkLst>
            <pc:docMk/>
            <pc:sldMasterMk cId="0" sldId="2147483648"/>
            <ac:spMk id="10" creationId="{00000000-0000-0000-0000-000000000000}"/>
          </ac:spMkLst>
        </pc:spChg>
      </pc:sldMasterChg>
    </pc:docChg>
  </pc:docChgLst>
  <pc:docChgLst>
    <pc:chgData name="Steve Shellhammer" userId="0e71f22d-ee3e-49c0-82ff-dbc290af8082" providerId="ADAL" clId="{77CCCC20-8511-4CEA-A664-53EF2FC0CCEE}"/>
    <pc:docChg chg="undo custSel addSld delSld modSld modMainMaster">
      <pc:chgData name="Steve Shellhammer" userId="0e71f22d-ee3e-49c0-82ff-dbc290af8082" providerId="ADAL" clId="{77CCCC20-8511-4CEA-A664-53EF2FC0CCEE}" dt="2021-03-02T23:33:42.754" v="829" actId="20577"/>
      <pc:docMkLst>
        <pc:docMk/>
      </pc:docMkLst>
      <pc:sldChg chg="modSp mod">
        <pc:chgData name="Steve Shellhammer" userId="0e71f22d-ee3e-49c0-82ff-dbc290af8082" providerId="ADAL" clId="{77CCCC20-8511-4CEA-A664-53EF2FC0CCEE}" dt="2021-03-02T23:09:01.771" v="12" actId="20577"/>
        <pc:sldMkLst>
          <pc:docMk/>
          <pc:sldMk cId="0" sldId="256"/>
        </pc:sldMkLst>
        <pc:spChg chg="mod">
          <ac:chgData name="Steve Shellhammer" userId="0e71f22d-ee3e-49c0-82ff-dbc290af8082" providerId="ADAL" clId="{77CCCC20-8511-4CEA-A664-53EF2FC0CCEE}" dt="2021-03-02T23:08:38.027" v="6" actId="20577"/>
          <ac:spMkLst>
            <pc:docMk/>
            <pc:sldMk cId="0" sldId="256"/>
            <ac:spMk id="3073" creationId="{00000000-0000-0000-0000-000000000000}"/>
          </ac:spMkLst>
        </pc:spChg>
        <pc:spChg chg="mod">
          <ac:chgData name="Steve Shellhammer" userId="0e71f22d-ee3e-49c0-82ff-dbc290af8082" providerId="ADAL" clId="{77CCCC20-8511-4CEA-A664-53EF2FC0CCEE}" dt="2021-03-02T23:09:01.771" v="12" actId="20577"/>
          <ac:spMkLst>
            <pc:docMk/>
            <pc:sldMk cId="0" sldId="256"/>
            <ac:spMk id="3074" creationId="{00000000-0000-0000-0000-000000000000}"/>
          </ac:spMkLst>
        </pc:spChg>
      </pc:sldChg>
      <pc:sldChg chg="modSp mod">
        <pc:chgData name="Steve Shellhammer" userId="0e71f22d-ee3e-49c0-82ff-dbc290af8082" providerId="ADAL" clId="{77CCCC20-8511-4CEA-A664-53EF2FC0CCEE}" dt="2021-03-02T23:10:48.618" v="27" actId="20577"/>
        <pc:sldMkLst>
          <pc:docMk/>
          <pc:sldMk cId="3731895628" sldId="264"/>
        </pc:sldMkLst>
        <pc:spChg chg="mod">
          <ac:chgData name="Steve Shellhammer" userId="0e71f22d-ee3e-49c0-82ff-dbc290af8082" providerId="ADAL" clId="{77CCCC20-8511-4CEA-A664-53EF2FC0CCEE}" dt="2021-03-02T23:10:48.618" v="27" actId="20577"/>
          <ac:spMkLst>
            <pc:docMk/>
            <pc:sldMk cId="3731895628" sldId="264"/>
            <ac:spMk id="3" creationId="{00000000-0000-0000-0000-000000000000}"/>
          </ac:spMkLst>
        </pc:spChg>
      </pc:sldChg>
      <pc:sldChg chg="modSp mod">
        <pc:chgData name="Steve Shellhammer" userId="0e71f22d-ee3e-49c0-82ff-dbc290af8082" providerId="ADAL" clId="{77CCCC20-8511-4CEA-A664-53EF2FC0CCEE}" dt="2021-03-02T23:33:42.754" v="829" actId="20577"/>
        <pc:sldMkLst>
          <pc:docMk/>
          <pc:sldMk cId="1254697515" sldId="283"/>
        </pc:sldMkLst>
        <pc:spChg chg="mod">
          <ac:chgData name="Steve Shellhammer" userId="0e71f22d-ee3e-49c0-82ff-dbc290af8082" providerId="ADAL" clId="{77CCCC20-8511-4CEA-A664-53EF2FC0CCEE}" dt="2021-03-02T23:24:41.400" v="470" actId="14100"/>
          <ac:spMkLst>
            <pc:docMk/>
            <pc:sldMk cId="1254697515" sldId="283"/>
            <ac:spMk id="2" creationId="{699EB5AA-7C1E-43F4-941D-621B834F1BEC}"/>
          </ac:spMkLst>
        </pc:spChg>
        <pc:spChg chg="mod">
          <ac:chgData name="Steve Shellhammer" userId="0e71f22d-ee3e-49c0-82ff-dbc290af8082" providerId="ADAL" clId="{77CCCC20-8511-4CEA-A664-53EF2FC0CCEE}" dt="2021-03-02T23:33:42.754" v="829" actId="20577"/>
          <ac:spMkLst>
            <pc:docMk/>
            <pc:sldMk cId="1254697515" sldId="283"/>
            <ac:spMk id="3" creationId="{8E638090-E680-4193-9BF0-7AEB81DB0B05}"/>
          </ac:spMkLst>
        </pc:spChg>
      </pc:sldChg>
      <pc:sldChg chg="del">
        <pc:chgData name="Steve Shellhammer" userId="0e71f22d-ee3e-49c0-82ff-dbc290af8082" providerId="ADAL" clId="{77CCCC20-8511-4CEA-A664-53EF2FC0CCEE}" dt="2021-03-02T23:10:54.890" v="28" actId="47"/>
        <pc:sldMkLst>
          <pc:docMk/>
          <pc:sldMk cId="2439599667" sldId="290"/>
        </pc:sldMkLst>
      </pc:sldChg>
      <pc:sldChg chg="modSp mod">
        <pc:chgData name="Steve Shellhammer" userId="0e71f22d-ee3e-49c0-82ff-dbc290af8082" providerId="ADAL" clId="{77CCCC20-8511-4CEA-A664-53EF2FC0CCEE}" dt="2021-03-02T23:09:51.018" v="25" actId="20577"/>
        <pc:sldMkLst>
          <pc:docMk/>
          <pc:sldMk cId="464714103" sldId="291"/>
        </pc:sldMkLst>
        <pc:spChg chg="mod">
          <ac:chgData name="Steve Shellhammer" userId="0e71f22d-ee3e-49c0-82ff-dbc290af8082" providerId="ADAL" clId="{77CCCC20-8511-4CEA-A664-53EF2FC0CCEE}" dt="2021-03-02T23:09:51.018" v="25" actId="20577"/>
          <ac:spMkLst>
            <pc:docMk/>
            <pc:sldMk cId="464714103" sldId="291"/>
            <ac:spMk id="3" creationId="{5FAF55C0-8AEA-453F-BC9C-2F8950711BC4}"/>
          </ac:spMkLst>
        </pc:spChg>
      </pc:sldChg>
      <pc:sldChg chg="modSp mod">
        <pc:chgData name="Steve Shellhammer" userId="0e71f22d-ee3e-49c0-82ff-dbc290af8082" providerId="ADAL" clId="{77CCCC20-8511-4CEA-A664-53EF2FC0CCEE}" dt="2021-03-02T23:12:57.881" v="112" actId="6549"/>
        <pc:sldMkLst>
          <pc:docMk/>
          <pc:sldMk cId="1762822898" sldId="293"/>
        </pc:sldMkLst>
        <pc:spChg chg="mod">
          <ac:chgData name="Steve Shellhammer" userId="0e71f22d-ee3e-49c0-82ff-dbc290af8082" providerId="ADAL" clId="{77CCCC20-8511-4CEA-A664-53EF2FC0CCEE}" dt="2021-03-02T23:12:57.881" v="112" actId="6549"/>
          <ac:spMkLst>
            <pc:docMk/>
            <pc:sldMk cId="1762822898" sldId="293"/>
            <ac:spMk id="3" creationId="{A37BCEF0-6F11-463B-8039-DEDBBCA0781B}"/>
          </ac:spMkLst>
        </pc:spChg>
      </pc:sldChg>
      <pc:sldChg chg="del">
        <pc:chgData name="Steve Shellhammer" userId="0e71f22d-ee3e-49c0-82ff-dbc290af8082" providerId="ADAL" clId="{77CCCC20-8511-4CEA-A664-53EF2FC0CCEE}" dt="2021-03-02T23:31:59.537" v="752" actId="47"/>
        <pc:sldMkLst>
          <pc:docMk/>
          <pc:sldMk cId="286340836" sldId="294"/>
        </pc:sldMkLst>
      </pc:sldChg>
      <pc:sldChg chg="delSp modSp mod">
        <pc:chgData name="Steve Shellhammer" userId="0e71f22d-ee3e-49c0-82ff-dbc290af8082" providerId="ADAL" clId="{77CCCC20-8511-4CEA-A664-53EF2FC0CCEE}" dt="2021-03-02T23:31:49.794" v="751" actId="1076"/>
        <pc:sldMkLst>
          <pc:docMk/>
          <pc:sldMk cId="2745616321" sldId="295"/>
        </pc:sldMkLst>
        <pc:picChg chg="mod">
          <ac:chgData name="Steve Shellhammer" userId="0e71f22d-ee3e-49c0-82ff-dbc290af8082" providerId="ADAL" clId="{77CCCC20-8511-4CEA-A664-53EF2FC0CCEE}" dt="2021-03-02T23:31:49.794" v="751" actId="1076"/>
          <ac:picMkLst>
            <pc:docMk/>
            <pc:sldMk cId="2745616321" sldId="295"/>
            <ac:picMk id="3" creationId="{29E3E376-942D-4B0E-996F-1BA6BE6821D8}"/>
          </ac:picMkLst>
        </pc:picChg>
        <pc:picChg chg="del">
          <ac:chgData name="Steve Shellhammer" userId="0e71f22d-ee3e-49c0-82ff-dbc290af8082" providerId="ADAL" clId="{77CCCC20-8511-4CEA-A664-53EF2FC0CCEE}" dt="2021-03-02T23:31:01.622" v="749" actId="478"/>
          <ac:picMkLst>
            <pc:docMk/>
            <pc:sldMk cId="2745616321" sldId="295"/>
            <ac:picMk id="7" creationId="{A47C43D0-7A86-4FEE-8741-DC4FF76B3657}"/>
          </ac:picMkLst>
        </pc:picChg>
      </pc:sldChg>
      <pc:sldChg chg="modSp mod">
        <pc:chgData name="Steve Shellhammer" userId="0e71f22d-ee3e-49c0-82ff-dbc290af8082" providerId="ADAL" clId="{77CCCC20-8511-4CEA-A664-53EF2FC0CCEE}" dt="2021-03-02T23:33:20.596" v="819" actId="6549"/>
        <pc:sldMkLst>
          <pc:docMk/>
          <pc:sldMk cId="4090638326" sldId="296"/>
        </pc:sldMkLst>
        <pc:spChg chg="mod">
          <ac:chgData name="Steve Shellhammer" userId="0e71f22d-ee3e-49c0-82ff-dbc290af8082" providerId="ADAL" clId="{77CCCC20-8511-4CEA-A664-53EF2FC0CCEE}" dt="2021-03-02T23:18:26.054" v="370" actId="20577"/>
          <ac:spMkLst>
            <pc:docMk/>
            <pc:sldMk cId="4090638326" sldId="296"/>
            <ac:spMk id="2" creationId="{27615141-828D-4897-9E49-77BF44EA5748}"/>
          </ac:spMkLst>
        </pc:spChg>
        <pc:spChg chg="mod">
          <ac:chgData name="Steve Shellhammer" userId="0e71f22d-ee3e-49c0-82ff-dbc290af8082" providerId="ADAL" clId="{77CCCC20-8511-4CEA-A664-53EF2FC0CCEE}" dt="2021-03-02T23:33:20.596" v="819" actId="6549"/>
          <ac:spMkLst>
            <pc:docMk/>
            <pc:sldMk cId="4090638326" sldId="296"/>
            <ac:spMk id="3" creationId="{B2871B69-C814-48EF-BA2E-7766A548A756}"/>
          </ac:spMkLst>
        </pc:spChg>
      </pc:sldChg>
      <pc:sldChg chg="modSp new mod">
        <pc:chgData name="Steve Shellhammer" userId="0e71f22d-ee3e-49c0-82ff-dbc290af8082" providerId="ADAL" clId="{77CCCC20-8511-4CEA-A664-53EF2FC0CCEE}" dt="2021-03-02T23:32:33.811" v="754" actId="20577"/>
        <pc:sldMkLst>
          <pc:docMk/>
          <pc:sldMk cId="703395828" sldId="297"/>
        </pc:sldMkLst>
        <pc:spChg chg="mod">
          <ac:chgData name="Steve Shellhammer" userId="0e71f22d-ee3e-49c0-82ff-dbc290af8082" providerId="ADAL" clId="{77CCCC20-8511-4CEA-A664-53EF2FC0CCEE}" dt="2021-03-02T23:16:48.554" v="366" actId="313"/>
          <ac:spMkLst>
            <pc:docMk/>
            <pc:sldMk cId="703395828" sldId="297"/>
            <ac:spMk id="2" creationId="{1AE2E1D0-27B6-4237-9583-0E7B08C3558D}"/>
          </ac:spMkLst>
        </pc:spChg>
        <pc:spChg chg="mod">
          <ac:chgData name="Steve Shellhammer" userId="0e71f22d-ee3e-49c0-82ff-dbc290af8082" providerId="ADAL" clId="{77CCCC20-8511-4CEA-A664-53EF2FC0CCEE}" dt="2021-03-02T23:32:33.811" v="754" actId="20577"/>
          <ac:spMkLst>
            <pc:docMk/>
            <pc:sldMk cId="703395828" sldId="297"/>
            <ac:spMk id="3" creationId="{5A92FED7-FCDA-485C-9699-A3C7F713AD89}"/>
          </ac:spMkLst>
        </pc:spChg>
      </pc:sldChg>
      <pc:sldMasterChg chg="modSp mod">
        <pc:chgData name="Steve Shellhammer" userId="0e71f22d-ee3e-49c0-82ff-dbc290af8082" providerId="ADAL" clId="{77CCCC20-8511-4CEA-A664-53EF2FC0CCEE}" dt="2021-03-02T23:09:24.192" v="20" actId="20577"/>
        <pc:sldMasterMkLst>
          <pc:docMk/>
          <pc:sldMasterMk cId="0" sldId="2147483648"/>
        </pc:sldMasterMkLst>
        <pc:spChg chg="mod">
          <ac:chgData name="Steve Shellhammer" userId="0e71f22d-ee3e-49c0-82ff-dbc290af8082" providerId="ADAL" clId="{77CCCC20-8511-4CEA-A664-53EF2FC0CCEE}" dt="2021-03-02T23:09:24.192" v="20" actId="20577"/>
          <ac:spMkLst>
            <pc:docMk/>
            <pc:sldMasterMk cId="0" sldId="2147483648"/>
            <ac:spMk id="10" creationId="{00000000-0000-0000-0000-000000000000}"/>
          </ac:spMkLst>
        </pc:spChg>
      </pc:sldMasterChg>
    </pc:docChg>
  </pc:docChgLst>
  <pc:docChgLst>
    <pc:chgData name="Steve Shellhammer" userId="0e71f22d-ee3e-49c0-82ff-dbc290af8082" providerId="ADAL" clId="{EF7CF132-81E7-4177-8D2D-C0693188CF3A}"/>
    <pc:docChg chg="custSel addSld delSld modSld modMainMaster">
      <pc:chgData name="Steve Shellhammer" userId="0e71f22d-ee3e-49c0-82ff-dbc290af8082" providerId="ADAL" clId="{EF7CF132-81E7-4177-8D2D-C0693188CF3A}" dt="2022-01-12T17:07:38.365" v="1693" actId="20577"/>
      <pc:docMkLst>
        <pc:docMk/>
      </pc:docMkLst>
      <pc:sldChg chg="addSp delSp modSp mod">
        <pc:chgData name="Steve Shellhammer" userId="0e71f22d-ee3e-49c0-82ff-dbc290af8082" providerId="ADAL" clId="{EF7CF132-81E7-4177-8D2D-C0693188CF3A}" dt="2022-01-12T17:07:22.860" v="1689" actId="20577"/>
        <pc:sldMkLst>
          <pc:docMk/>
          <pc:sldMk cId="0" sldId="256"/>
        </pc:sldMkLst>
        <pc:spChg chg="add mod">
          <ac:chgData name="Steve Shellhammer" userId="0e71f22d-ee3e-49c0-82ff-dbc290af8082" providerId="ADAL" clId="{EF7CF132-81E7-4177-8D2D-C0693188CF3A}" dt="2022-01-06T21:56:25.985" v="1"/>
          <ac:spMkLst>
            <pc:docMk/>
            <pc:sldMk cId="0" sldId="256"/>
            <ac:spMk id="13" creationId="{11DA9CE0-040E-4838-A418-077971D49C84}"/>
          </ac:spMkLst>
        </pc:spChg>
        <pc:spChg chg="mod">
          <ac:chgData name="Steve Shellhammer" userId="0e71f22d-ee3e-49c0-82ff-dbc290af8082" providerId="ADAL" clId="{EF7CF132-81E7-4177-8D2D-C0693188CF3A}" dt="2022-01-06T21:57:01.827" v="12" actId="20577"/>
          <ac:spMkLst>
            <pc:docMk/>
            <pc:sldMk cId="0" sldId="256"/>
            <ac:spMk id="3073" creationId="{00000000-0000-0000-0000-000000000000}"/>
          </ac:spMkLst>
        </pc:spChg>
        <pc:spChg chg="mod">
          <ac:chgData name="Steve Shellhammer" userId="0e71f22d-ee3e-49c0-82ff-dbc290af8082" providerId="ADAL" clId="{EF7CF132-81E7-4177-8D2D-C0693188CF3A}" dt="2022-01-12T17:07:22.860" v="1689" actId="20577"/>
          <ac:spMkLst>
            <pc:docMk/>
            <pc:sldMk cId="0" sldId="256"/>
            <ac:spMk id="3074" creationId="{00000000-0000-0000-0000-000000000000}"/>
          </ac:spMkLst>
        </pc:spChg>
        <pc:spChg chg="del">
          <ac:chgData name="Steve Shellhammer" userId="0e71f22d-ee3e-49c0-82ff-dbc290af8082" providerId="ADAL" clId="{EF7CF132-81E7-4177-8D2D-C0693188CF3A}" dt="2022-01-06T21:56:05.472" v="0" actId="478"/>
          <ac:spMkLst>
            <pc:docMk/>
            <pc:sldMk cId="0" sldId="256"/>
            <ac:spMk id="3076" creationId="{00000000-0000-0000-0000-000000000000}"/>
          </ac:spMkLst>
        </pc:spChg>
        <pc:graphicFrameChg chg="add mod modGraphic">
          <ac:chgData name="Steve Shellhammer" userId="0e71f22d-ee3e-49c0-82ff-dbc290af8082" providerId="ADAL" clId="{EF7CF132-81E7-4177-8D2D-C0693188CF3A}" dt="2022-01-06T21:56:32.095" v="3" actId="20577"/>
          <ac:graphicFrameMkLst>
            <pc:docMk/>
            <pc:sldMk cId="0" sldId="256"/>
            <ac:graphicFrameMk id="14" creationId="{EA28245D-D5A1-4C4C-87E9-81BA55C2B95A}"/>
          </ac:graphicFrameMkLst>
        </pc:graphicFrameChg>
        <pc:graphicFrameChg chg="del">
          <ac:chgData name="Steve Shellhammer" userId="0e71f22d-ee3e-49c0-82ff-dbc290af8082" providerId="ADAL" clId="{EF7CF132-81E7-4177-8D2D-C0693188CF3A}" dt="2022-01-06T21:56:05.472" v="0" actId="478"/>
          <ac:graphicFrameMkLst>
            <pc:docMk/>
            <pc:sldMk cId="0" sldId="256"/>
            <ac:graphicFrameMk id="3075" creationId="{00000000-0000-0000-0000-000000000000}"/>
          </ac:graphicFrameMkLst>
        </pc:graphicFrameChg>
      </pc:sldChg>
      <pc:sldChg chg="modSp mod">
        <pc:chgData name="Steve Shellhammer" userId="0e71f22d-ee3e-49c0-82ff-dbc290af8082" providerId="ADAL" clId="{EF7CF132-81E7-4177-8D2D-C0693188CF3A}" dt="2022-01-06T21:59:47.378" v="32" actId="20577"/>
        <pc:sldMkLst>
          <pc:docMk/>
          <pc:sldMk cId="3731895628" sldId="264"/>
        </pc:sldMkLst>
        <pc:spChg chg="mod">
          <ac:chgData name="Steve Shellhammer" userId="0e71f22d-ee3e-49c0-82ff-dbc290af8082" providerId="ADAL" clId="{EF7CF132-81E7-4177-8D2D-C0693188CF3A}" dt="2022-01-06T21:59:47.378" v="32" actId="20577"/>
          <ac:spMkLst>
            <pc:docMk/>
            <pc:sldMk cId="3731895628" sldId="264"/>
            <ac:spMk id="3" creationId="{00000000-0000-0000-0000-000000000000}"/>
          </ac:spMkLst>
        </pc:spChg>
      </pc:sldChg>
      <pc:sldChg chg="modSp mod">
        <pc:chgData name="Steve Shellhammer" userId="0e71f22d-ee3e-49c0-82ff-dbc290af8082" providerId="ADAL" clId="{EF7CF132-81E7-4177-8D2D-C0693188CF3A}" dt="2022-01-12T17:07:38.365" v="1693" actId="20577"/>
        <pc:sldMkLst>
          <pc:docMk/>
          <pc:sldMk cId="2073173423" sldId="298"/>
        </pc:sldMkLst>
        <pc:spChg chg="mod">
          <ac:chgData name="Steve Shellhammer" userId="0e71f22d-ee3e-49c0-82ff-dbc290af8082" providerId="ADAL" clId="{EF7CF132-81E7-4177-8D2D-C0693188CF3A}" dt="2022-01-06T22:22:34.881" v="1628" actId="404"/>
          <ac:spMkLst>
            <pc:docMk/>
            <pc:sldMk cId="2073173423" sldId="298"/>
            <ac:spMk id="2" creationId="{6BDE5E84-55F9-4669-95B1-3F9646890394}"/>
          </ac:spMkLst>
        </pc:spChg>
        <pc:spChg chg="mod">
          <ac:chgData name="Steve Shellhammer" userId="0e71f22d-ee3e-49c0-82ff-dbc290af8082" providerId="ADAL" clId="{EF7CF132-81E7-4177-8D2D-C0693188CF3A}" dt="2022-01-12T17:07:38.365" v="1693" actId="20577"/>
          <ac:spMkLst>
            <pc:docMk/>
            <pc:sldMk cId="2073173423" sldId="298"/>
            <ac:spMk id="3" creationId="{0879F695-B16A-4FC9-BD55-E2608AFB30AD}"/>
          </ac:spMkLst>
        </pc:spChg>
      </pc:sldChg>
      <pc:sldChg chg="delSp modSp mod">
        <pc:chgData name="Steve Shellhammer" userId="0e71f22d-ee3e-49c0-82ff-dbc290af8082" providerId="ADAL" clId="{EF7CF132-81E7-4177-8D2D-C0693188CF3A}" dt="2022-01-06T22:26:11.962" v="1640" actId="1076"/>
        <pc:sldMkLst>
          <pc:docMk/>
          <pc:sldMk cId="693098657" sldId="304"/>
        </pc:sldMkLst>
        <pc:picChg chg="mod">
          <ac:chgData name="Steve Shellhammer" userId="0e71f22d-ee3e-49c0-82ff-dbc290af8082" providerId="ADAL" clId="{EF7CF132-81E7-4177-8D2D-C0693188CF3A}" dt="2022-01-06T22:26:11.962" v="1640" actId="1076"/>
          <ac:picMkLst>
            <pc:docMk/>
            <pc:sldMk cId="693098657" sldId="304"/>
            <ac:picMk id="3" creationId="{44AF81FC-5CBB-4EC0-BF2A-70D3E899008C}"/>
          </ac:picMkLst>
        </pc:picChg>
        <pc:picChg chg="del">
          <ac:chgData name="Steve Shellhammer" userId="0e71f22d-ee3e-49c0-82ff-dbc290af8082" providerId="ADAL" clId="{EF7CF132-81E7-4177-8D2D-C0693188CF3A}" dt="2022-01-06T22:25:32.724" v="1637" actId="478"/>
          <ac:picMkLst>
            <pc:docMk/>
            <pc:sldMk cId="693098657" sldId="304"/>
            <ac:picMk id="7" creationId="{6663D083-862A-4B55-99AB-DA1B0B5D9D35}"/>
          </ac:picMkLst>
        </pc:picChg>
      </pc:sldChg>
      <pc:sldChg chg="modSp mod">
        <pc:chgData name="Steve Shellhammer" userId="0e71f22d-ee3e-49c0-82ff-dbc290af8082" providerId="ADAL" clId="{EF7CF132-81E7-4177-8D2D-C0693188CF3A}" dt="2022-01-06T22:11:42.063" v="1215" actId="115"/>
        <pc:sldMkLst>
          <pc:docMk/>
          <pc:sldMk cId="2684011041" sldId="305"/>
        </pc:sldMkLst>
        <pc:spChg chg="mod">
          <ac:chgData name="Steve Shellhammer" userId="0e71f22d-ee3e-49c0-82ff-dbc290af8082" providerId="ADAL" clId="{EF7CF132-81E7-4177-8D2D-C0693188CF3A}" dt="2022-01-06T22:11:15.956" v="1211" actId="403"/>
          <ac:spMkLst>
            <pc:docMk/>
            <pc:sldMk cId="2684011041" sldId="305"/>
            <ac:spMk id="2" creationId="{460FC835-B316-4211-B639-18D8C35BC0DB}"/>
          </ac:spMkLst>
        </pc:spChg>
        <pc:spChg chg="mod">
          <ac:chgData name="Steve Shellhammer" userId="0e71f22d-ee3e-49c0-82ff-dbc290af8082" providerId="ADAL" clId="{EF7CF132-81E7-4177-8D2D-C0693188CF3A}" dt="2022-01-06T22:11:42.063" v="1215" actId="115"/>
          <ac:spMkLst>
            <pc:docMk/>
            <pc:sldMk cId="2684011041" sldId="305"/>
            <ac:spMk id="3" creationId="{CD03C6C8-DD82-41FD-813E-9E11425B6458}"/>
          </ac:spMkLst>
        </pc:spChg>
      </pc:sldChg>
      <pc:sldChg chg="modSp mod">
        <pc:chgData name="Steve Shellhammer" userId="0e71f22d-ee3e-49c0-82ff-dbc290af8082" providerId="ADAL" clId="{EF7CF132-81E7-4177-8D2D-C0693188CF3A}" dt="2022-01-11T14:35:09.732" v="1671" actId="20577"/>
        <pc:sldMkLst>
          <pc:docMk/>
          <pc:sldMk cId="622474959" sldId="306"/>
        </pc:sldMkLst>
        <pc:spChg chg="mod">
          <ac:chgData name="Steve Shellhammer" userId="0e71f22d-ee3e-49c0-82ff-dbc290af8082" providerId="ADAL" clId="{EF7CF132-81E7-4177-8D2D-C0693188CF3A}" dt="2022-01-11T14:35:09.732" v="1671" actId="20577"/>
          <ac:spMkLst>
            <pc:docMk/>
            <pc:sldMk cId="622474959" sldId="306"/>
            <ac:spMk id="3" creationId="{9734A8BB-8C9F-4189-B589-57037E786FAA}"/>
          </ac:spMkLst>
        </pc:spChg>
      </pc:sldChg>
      <pc:sldChg chg="modSp mod">
        <pc:chgData name="Steve Shellhammer" userId="0e71f22d-ee3e-49c0-82ff-dbc290af8082" providerId="ADAL" clId="{EF7CF132-81E7-4177-8D2D-C0693188CF3A}" dt="2022-01-11T14:35:32.647" v="1687" actId="20577"/>
        <pc:sldMkLst>
          <pc:docMk/>
          <pc:sldMk cId="1997302967" sldId="307"/>
        </pc:sldMkLst>
        <pc:spChg chg="mod">
          <ac:chgData name="Steve Shellhammer" userId="0e71f22d-ee3e-49c0-82ff-dbc290af8082" providerId="ADAL" clId="{EF7CF132-81E7-4177-8D2D-C0693188CF3A}" dt="2022-01-06T22:18:26.127" v="1267" actId="20577"/>
          <ac:spMkLst>
            <pc:docMk/>
            <pc:sldMk cId="1997302967" sldId="307"/>
            <ac:spMk id="2" creationId="{E4B478FD-2085-4984-AC8C-E80031C9E08D}"/>
          </ac:spMkLst>
        </pc:spChg>
        <pc:spChg chg="mod">
          <ac:chgData name="Steve Shellhammer" userId="0e71f22d-ee3e-49c0-82ff-dbc290af8082" providerId="ADAL" clId="{EF7CF132-81E7-4177-8D2D-C0693188CF3A}" dt="2022-01-11T14:35:32.647" v="1687" actId="20577"/>
          <ac:spMkLst>
            <pc:docMk/>
            <pc:sldMk cId="1997302967" sldId="307"/>
            <ac:spMk id="3" creationId="{9A5276BF-EE70-4764-ADA7-712D0C09537F}"/>
          </ac:spMkLst>
        </pc:spChg>
      </pc:sldChg>
      <pc:sldChg chg="modSp mod">
        <pc:chgData name="Steve Shellhammer" userId="0e71f22d-ee3e-49c0-82ff-dbc290af8082" providerId="ADAL" clId="{EF7CF132-81E7-4177-8D2D-C0693188CF3A}" dt="2022-01-06T22:03:57.238" v="269" actId="1076"/>
        <pc:sldMkLst>
          <pc:docMk/>
          <pc:sldMk cId="4128314619" sldId="308"/>
        </pc:sldMkLst>
        <pc:spChg chg="mod">
          <ac:chgData name="Steve Shellhammer" userId="0e71f22d-ee3e-49c0-82ff-dbc290af8082" providerId="ADAL" clId="{EF7CF132-81E7-4177-8D2D-C0693188CF3A}" dt="2022-01-06T22:03:57.238" v="269" actId="1076"/>
          <ac:spMkLst>
            <pc:docMk/>
            <pc:sldMk cId="4128314619" sldId="308"/>
            <ac:spMk id="2" creationId="{47976F7E-5EDB-4C8F-8637-2943F13D670B}"/>
          </ac:spMkLst>
        </pc:spChg>
        <pc:spChg chg="mod">
          <ac:chgData name="Steve Shellhammer" userId="0e71f22d-ee3e-49c0-82ff-dbc290af8082" providerId="ADAL" clId="{EF7CF132-81E7-4177-8D2D-C0693188CF3A}" dt="2022-01-06T22:03:43.311" v="268" actId="20577"/>
          <ac:spMkLst>
            <pc:docMk/>
            <pc:sldMk cId="4128314619" sldId="308"/>
            <ac:spMk id="3" creationId="{8BBBC4AA-EA3F-44E3-87C3-BB61A4248108}"/>
          </ac:spMkLst>
        </pc:spChg>
      </pc:sldChg>
      <pc:sldChg chg="del">
        <pc:chgData name="Steve Shellhammer" userId="0e71f22d-ee3e-49c0-82ff-dbc290af8082" providerId="ADAL" clId="{EF7CF132-81E7-4177-8D2D-C0693188CF3A}" dt="2022-01-06T22:21:44.439" v="1524" actId="47"/>
        <pc:sldMkLst>
          <pc:docMk/>
          <pc:sldMk cId="3927078182" sldId="309"/>
        </pc:sldMkLst>
      </pc:sldChg>
      <pc:sldChg chg="modSp new mod">
        <pc:chgData name="Steve Shellhammer" userId="0e71f22d-ee3e-49c0-82ff-dbc290af8082" providerId="ADAL" clId="{EF7CF132-81E7-4177-8D2D-C0693188CF3A}" dt="2022-01-06T22:21:07.398" v="1519" actId="20577"/>
        <pc:sldMkLst>
          <pc:docMk/>
          <pc:sldMk cId="616439545" sldId="310"/>
        </pc:sldMkLst>
        <pc:spChg chg="mod">
          <ac:chgData name="Steve Shellhammer" userId="0e71f22d-ee3e-49c0-82ff-dbc290af8082" providerId="ADAL" clId="{EF7CF132-81E7-4177-8D2D-C0693188CF3A}" dt="2022-01-06T22:11:07.473" v="1210" actId="404"/>
          <ac:spMkLst>
            <pc:docMk/>
            <pc:sldMk cId="616439545" sldId="310"/>
            <ac:spMk id="2" creationId="{F33EDC30-B637-4E92-B383-3B44E1B4F929}"/>
          </ac:spMkLst>
        </pc:spChg>
        <pc:spChg chg="mod">
          <ac:chgData name="Steve Shellhammer" userId="0e71f22d-ee3e-49c0-82ff-dbc290af8082" providerId="ADAL" clId="{EF7CF132-81E7-4177-8D2D-C0693188CF3A}" dt="2022-01-06T22:21:07.398" v="1519" actId="20577"/>
          <ac:spMkLst>
            <pc:docMk/>
            <pc:sldMk cId="616439545" sldId="310"/>
            <ac:spMk id="3" creationId="{B3613093-EE31-47E3-BB25-262698C02D08}"/>
          </ac:spMkLst>
        </pc:spChg>
      </pc:sldChg>
      <pc:sldMasterChg chg="modSp mod">
        <pc:chgData name="Steve Shellhammer" userId="0e71f22d-ee3e-49c0-82ff-dbc290af8082" providerId="ADAL" clId="{EF7CF132-81E7-4177-8D2D-C0693188CF3A}" dt="2022-01-06T21:57:40.912" v="30" actId="20577"/>
        <pc:sldMasterMkLst>
          <pc:docMk/>
          <pc:sldMasterMk cId="0" sldId="2147483648"/>
        </pc:sldMasterMkLst>
        <pc:spChg chg="mod">
          <ac:chgData name="Steve Shellhammer" userId="0e71f22d-ee3e-49c0-82ff-dbc290af8082" providerId="ADAL" clId="{EF7CF132-81E7-4177-8D2D-C0693188CF3A}" dt="2022-01-06T21:57:40.912" v="30" actId="20577"/>
          <ac:spMkLst>
            <pc:docMk/>
            <pc:sldMasterMk cId="0" sldId="2147483648"/>
            <ac:spMk id="10" creationId="{00000000-0000-0000-0000-000000000000}"/>
          </ac:spMkLst>
        </pc:spChg>
      </pc:sldMasterChg>
    </pc:docChg>
  </pc:docChgLst>
  <pc:docChgLst>
    <pc:chgData name="Steve Shellhammer" userId="0e71f22d-ee3e-49c0-82ff-dbc290af8082" providerId="ADAL" clId="{FA9D6A54-BC9D-44F5-ACA6-A0A91A1E1CCC}"/>
    <pc:docChg chg="addSld modSld modMainMaster">
      <pc:chgData name="Steve Shellhammer" userId="0e71f22d-ee3e-49c0-82ff-dbc290af8082" providerId="ADAL" clId="{FA9D6A54-BC9D-44F5-ACA6-A0A91A1E1CCC}" dt="2022-03-05T00:46:43.061" v="59" actId="113"/>
      <pc:docMkLst>
        <pc:docMk/>
      </pc:docMkLst>
      <pc:sldChg chg="modSp mod">
        <pc:chgData name="Steve Shellhammer" userId="0e71f22d-ee3e-49c0-82ff-dbc290af8082" providerId="ADAL" clId="{FA9D6A54-BC9D-44F5-ACA6-A0A91A1E1CCC}" dt="2022-03-04T22:35:25.815" v="5" actId="20577"/>
        <pc:sldMkLst>
          <pc:docMk/>
          <pc:sldMk cId="0" sldId="256"/>
        </pc:sldMkLst>
        <pc:spChg chg="mod">
          <ac:chgData name="Steve Shellhammer" userId="0e71f22d-ee3e-49c0-82ff-dbc290af8082" providerId="ADAL" clId="{FA9D6A54-BC9D-44F5-ACA6-A0A91A1E1CCC}" dt="2022-03-04T22:35:25.815" v="5" actId="20577"/>
          <ac:spMkLst>
            <pc:docMk/>
            <pc:sldMk cId="0" sldId="256"/>
            <ac:spMk id="3074" creationId="{00000000-0000-0000-0000-000000000000}"/>
          </ac:spMkLst>
        </pc:spChg>
      </pc:sldChg>
      <pc:sldChg chg="modSp new mod">
        <pc:chgData name="Steve Shellhammer" userId="0e71f22d-ee3e-49c0-82ff-dbc290af8082" providerId="ADAL" clId="{FA9D6A54-BC9D-44F5-ACA6-A0A91A1E1CCC}" dt="2022-03-05T00:46:43.061" v="59" actId="113"/>
        <pc:sldMkLst>
          <pc:docMk/>
          <pc:sldMk cId="562364498" sldId="311"/>
        </pc:sldMkLst>
        <pc:spChg chg="mod">
          <ac:chgData name="Steve Shellhammer" userId="0e71f22d-ee3e-49c0-82ff-dbc290af8082" providerId="ADAL" clId="{FA9D6A54-BC9D-44F5-ACA6-A0A91A1E1CCC}" dt="2022-03-05T00:46:30.316" v="57" actId="6549"/>
          <ac:spMkLst>
            <pc:docMk/>
            <pc:sldMk cId="562364498" sldId="311"/>
            <ac:spMk id="2" creationId="{3C4DC7AD-971D-4FEA-BDDB-4760DCCAE3D0}"/>
          </ac:spMkLst>
        </pc:spChg>
        <pc:spChg chg="mod">
          <ac:chgData name="Steve Shellhammer" userId="0e71f22d-ee3e-49c0-82ff-dbc290af8082" providerId="ADAL" clId="{FA9D6A54-BC9D-44F5-ACA6-A0A91A1E1CCC}" dt="2022-03-05T00:46:43.061" v="59" actId="113"/>
          <ac:spMkLst>
            <pc:docMk/>
            <pc:sldMk cId="562364498" sldId="311"/>
            <ac:spMk id="3" creationId="{39E660B8-A1D6-43E6-9838-85E7597CC66C}"/>
          </ac:spMkLst>
        </pc:spChg>
      </pc:sldChg>
      <pc:sldMasterChg chg="modSp mod">
        <pc:chgData name="Steve Shellhammer" userId="0e71f22d-ee3e-49c0-82ff-dbc290af8082" providerId="ADAL" clId="{FA9D6A54-BC9D-44F5-ACA6-A0A91A1E1CCC}" dt="2022-03-04T22:35:16.535" v="1" actId="20577"/>
        <pc:sldMasterMkLst>
          <pc:docMk/>
          <pc:sldMasterMk cId="0" sldId="2147483648"/>
        </pc:sldMasterMkLst>
        <pc:spChg chg="mod">
          <ac:chgData name="Steve Shellhammer" userId="0e71f22d-ee3e-49c0-82ff-dbc290af8082" providerId="ADAL" clId="{FA9D6A54-BC9D-44F5-ACA6-A0A91A1E1CCC}" dt="2022-03-04T22:35:16.535" v="1" actId="20577"/>
          <ac:spMkLst>
            <pc:docMk/>
            <pc:sldMasterMk cId="0" sldId="2147483648"/>
            <ac:spMk id="10" creationId="{00000000-0000-0000-0000-000000000000}"/>
          </ac:spMkLst>
        </pc:spChg>
      </pc:sldMasterChg>
    </pc:docChg>
  </pc:docChgLst>
  <pc:docChgLst>
    <pc:chgData name="Steve Shellhammer" userId="0e71f22d-ee3e-49c0-82ff-dbc290af8082" providerId="ADAL" clId="{B5489B1B-AF50-4F7D-9F0C-FDBA4DE11FDC}"/>
    <pc:docChg chg="custSel addSld modSld modMainMaster">
      <pc:chgData name="Steve Shellhammer" userId="0e71f22d-ee3e-49c0-82ff-dbc290af8082" providerId="ADAL" clId="{B5489B1B-AF50-4F7D-9F0C-FDBA4DE11FDC}" dt="2021-07-09T17:41:21.045" v="544" actId="115"/>
      <pc:docMkLst>
        <pc:docMk/>
      </pc:docMkLst>
      <pc:sldChg chg="modSp mod">
        <pc:chgData name="Steve Shellhammer" userId="0e71f22d-ee3e-49c0-82ff-dbc290af8082" providerId="ADAL" clId="{B5489B1B-AF50-4F7D-9F0C-FDBA4DE11FDC}" dt="2021-07-09T17:37:49.153" v="1" actId="20577"/>
        <pc:sldMkLst>
          <pc:docMk/>
          <pc:sldMk cId="0" sldId="256"/>
        </pc:sldMkLst>
        <pc:spChg chg="mod">
          <ac:chgData name="Steve Shellhammer" userId="0e71f22d-ee3e-49c0-82ff-dbc290af8082" providerId="ADAL" clId="{B5489B1B-AF50-4F7D-9F0C-FDBA4DE11FDC}" dt="2021-07-09T17:37:49.153" v="1" actId="20577"/>
          <ac:spMkLst>
            <pc:docMk/>
            <pc:sldMk cId="0" sldId="256"/>
            <ac:spMk id="3074" creationId="{00000000-0000-0000-0000-000000000000}"/>
          </ac:spMkLst>
        </pc:spChg>
      </pc:sldChg>
      <pc:sldChg chg="modSp new mod">
        <pc:chgData name="Steve Shellhammer" userId="0e71f22d-ee3e-49c0-82ff-dbc290af8082" providerId="ADAL" clId="{B5489B1B-AF50-4F7D-9F0C-FDBA4DE11FDC}" dt="2021-07-09T17:41:21.045" v="544" actId="115"/>
        <pc:sldMkLst>
          <pc:docMk/>
          <pc:sldMk cId="2429867212" sldId="305"/>
        </pc:sldMkLst>
        <pc:spChg chg="mod">
          <ac:chgData name="Steve Shellhammer" userId="0e71f22d-ee3e-49c0-82ff-dbc290af8082" providerId="ADAL" clId="{B5489B1B-AF50-4F7D-9F0C-FDBA4DE11FDC}" dt="2021-07-09T17:38:22.816" v="22" actId="20577"/>
          <ac:spMkLst>
            <pc:docMk/>
            <pc:sldMk cId="2429867212" sldId="305"/>
            <ac:spMk id="2" creationId="{501F7241-330F-4D1A-ADF1-B3CC7053AC0B}"/>
          </ac:spMkLst>
        </pc:spChg>
        <pc:spChg chg="mod">
          <ac:chgData name="Steve Shellhammer" userId="0e71f22d-ee3e-49c0-82ff-dbc290af8082" providerId="ADAL" clId="{B5489B1B-AF50-4F7D-9F0C-FDBA4DE11FDC}" dt="2021-07-09T17:41:21.045" v="544" actId="115"/>
          <ac:spMkLst>
            <pc:docMk/>
            <pc:sldMk cId="2429867212" sldId="305"/>
            <ac:spMk id="3" creationId="{E1CBCF5C-62F9-405C-8E8F-7836AB4F53D3}"/>
          </ac:spMkLst>
        </pc:spChg>
      </pc:sldChg>
      <pc:sldMasterChg chg="modSp mod">
        <pc:chgData name="Steve Shellhammer" userId="0e71f22d-ee3e-49c0-82ff-dbc290af8082" providerId="ADAL" clId="{B5489B1B-AF50-4F7D-9F0C-FDBA4DE11FDC}" dt="2021-07-09T17:38:00.338" v="3" actId="20577"/>
        <pc:sldMasterMkLst>
          <pc:docMk/>
          <pc:sldMasterMk cId="0" sldId="2147483648"/>
        </pc:sldMasterMkLst>
        <pc:spChg chg="mod">
          <ac:chgData name="Steve Shellhammer" userId="0e71f22d-ee3e-49c0-82ff-dbc290af8082" providerId="ADAL" clId="{B5489B1B-AF50-4F7D-9F0C-FDBA4DE11FDC}" dt="2021-07-09T17:38:00.338" v="3" actId="20577"/>
          <ac:spMkLst>
            <pc:docMk/>
            <pc:sldMasterMk cId="0" sldId="2147483648"/>
            <ac:spMk id="10" creationId="{00000000-0000-0000-0000-000000000000}"/>
          </ac:spMkLst>
        </pc:spChg>
      </pc:sldMasterChg>
    </pc:docChg>
  </pc:docChgLst>
  <pc:docChgLst>
    <pc:chgData name="Steve Shellhammer" userId="0e71f22d-ee3e-49c0-82ff-dbc290af8082" providerId="ADAL" clId="{845C988C-AB96-4B16-BFD6-DE82FD802519}"/>
    <pc:docChg chg="undo custSel delSld modSld modMainMaster">
      <pc:chgData name="Steve Shellhammer" userId="0e71f22d-ee3e-49c0-82ff-dbc290af8082" providerId="ADAL" clId="{845C988C-AB96-4B16-BFD6-DE82FD802519}" dt="2022-02-24T17:58:02.428" v="737" actId="20577"/>
      <pc:docMkLst>
        <pc:docMk/>
      </pc:docMkLst>
      <pc:sldChg chg="modSp mod">
        <pc:chgData name="Steve Shellhammer" userId="0e71f22d-ee3e-49c0-82ff-dbc290af8082" providerId="ADAL" clId="{845C988C-AB96-4B16-BFD6-DE82FD802519}" dt="2022-02-24T17:55:03.564" v="722" actId="20577"/>
        <pc:sldMkLst>
          <pc:docMk/>
          <pc:sldMk cId="0" sldId="256"/>
        </pc:sldMkLst>
        <pc:spChg chg="mod">
          <ac:chgData name="Steve Shellhammer" userId="0e71f22d-ee3e-49c0-82ff-dbc290af8082" providerId="ADAL" clId="{845C988C-AB96-4B16-BFD6-DE82FD802519}" dt="2022-02-23T17:19:08.992" v="10" actId="20577"/>
          <ac:spMkLst>
            <pc:docMk/>
            <pc:sldMk cId="0" sldId="256"/>
            <ac:spMk id="3073" creationId="{00000000-0000-0000-0000-000000000000}"/>
          </ac:spMkLst>
        </pc:spChg>
        <pc:spChg chg="mod">
          <ac:chgData name="Steve Shellhammer" userId="0e71f22d-ee3e-49c0-82ff-dbc290af8082" providerId="ADAL" clId="{845C988C-AB96-4B16-BFD6-DE82FD802519}" dt="2022-02-24T17:55:03.564" v="722" actId="20577"/>
          <ac:spMkLst>
            <pc:docMk/>
            <pc:sldMk cId="0" sldId="256"/>
            <ac:spMk id="3074" creationId="{00000000-0000-0000-0000-000000000000}"/>
          </ac:spMkLst>
        </pc:spChg>
      </pc:sldChg>
      <pc:sldChg chg="modSp mod">
        <pc:chgData name="Steve Shellhammer" userId="0e71f22d-ee3e-49c0-82ff-dbc290af8082" providerId="ADAL" clId="{845C988C-AB96-4B16-BFD6-DE82FD802519}" dt="2022-02-24T17:57:06.558" v="733" actId="255"/>
        <pc:sldMkLst>
          <pc:docMk/>
          <pc:sldMk cId="2073173423" sldId="298"/>
        </pc:sldMkLst>
        <pc:spChg chg="mod">
          <ac:chgData name="Steve Shellhammer" userId="0e71f22d-ee3e-49c0-82ff-dbc290af8082" providerId="ADAL" clId="{845C988C-AB96-4B16-BFD6-DE82FD802519}" dt="2022-02-24T17:57:06.558" v="733" actId="255"/>
          <ac:spMkLst>
            <pc:docMk/>
            <pc:sldMk cId="2073173423" sldId="298"/>
            <ac:spMk id="2" creationId="{6BDE5E84-55F9-4669-95B1-3F9646890394}"/>
          </ac:spMkLst>
        </pc:spChg>
        <pc:spChg chg="mod">
          <ac:chgData name="Steve Shellhammer" userId="0e71f22d-ee3e-49c0-82ff-dbc290af8082" providerId="ADAL" clId="{845C988C-AB96-4B16-BFD6-DE82FD802519}" dt="2022-02-23T17:33:53.549" v="706" actId="14100"/>
          <ac:spMkLst>
            <pc:docMk/>
            <pc:sldMk cId="2073173423" sldId="298"/>
            <ac:spMk id="3" creationId="{0879F695-B16A-4FC9-BD55-E2608AFB30AD}"/>
          </ac:spMkLst>
        </pc:spChg>
      </pc:sldChg>
      <pc:sldChg chg="addSp delSp modSp mod">
        <pc:chgData name="Steve Shellhammer" userId="0e71f22d-ee3e-49c0-82ff-dbc290af8082" providerId="ADAL" clId="{845C988C-AB96-4B16-BFD6-DE82FD802519}" dt="2022-02-23T17:35:14.746" v="714" actId="1076"/>
        <pc:sldMkLst>
          <pc:docMk/>
          <pc:sldMk cId="693098657" sldId="304"/>
        </pc:sldMkLst>
        <pc:spChg chg="add del">
          <ac:chgData name="Steve Shellhammer" userId="0e71f22d-ee3e-49c0-82ff-dbc290af8082" providerId="ADAL" clId="{845C988C-AB96-4B16-BFD6-DE82FD802519}" dt="2022-02-23T17:34:26.982" v="709" actId="22"/>
          <ac:spMkLst>
            <pc:docMk/>
            <pc:sldMk cId="693098657" sldId="304"/>
            <ac:spMk id="8" creationId="{C8179E09-5BE3-466C-BDD8-F2681FE1F367}"/>
          </ac:spMkLst>
        </pc:spChg>
        <pc:picChg chg="del">
          <ac:chgData name="Steve Shellhammer" userId="0e71f22d-ee3e-49c0-82ff-dbc290af8082" providerId="ADAL" clId="{845C988C-AB96-4B16-BFD6-DE82FD802519}" dt="2022-02-23T17:34:05.246" v="707" actId="478"/>
          <ac:picMkLst>
            <pc:docMk/>
            <pc:sldMk cId="693098657" sldId="304"/>
            <ac:picMk id="3" creationId="{44AF81FC-5CBB-4EC0-BF2A-70D3E899008C}"/>
          </ac:picMkLst>
        </pc:picChg>
        <pc:picChg chg="del">
          <ac:chgData name="Steve Shellhammer" userId="0e71f22d-ee3e-49c0-82ff-dbc290af8082" providerId="ADAL" clId="{845C988C-AB96-4B16-BFD6-DE82FD802519}" dt="2022-02-23T17:34:39.146" v="710"/>
          <ac:picMkLst>
            <pc:docMk/>
            <pc:sldMk cId="693098657" sldId="304"/>
            <ac:picMk id="9" creationId="{2BFB3556-7F08-4C11-A6D9-69BBB1557F35}"/>
          </ac:picMkLst>
        </pc:picChg>
        <pc:picChg chg="mod">
          <ac:chgData name="Steve Shellhammer" userId="0e71f22d-ee3e-49c0-82ff-dbc290af8082" providerId="ADAL" clId="{845C988C-AB96-4B16-BFD6-DE82FD802519}" dt="2022-02-23T17:35:14.746" v="714" actId="1076"/>
          <ac:picMkLst>
            <pc:docMk/>
            <pc:sldMk cId="693098657" sldId="304"/>
            <ac:picMk id="10" creationId="{987C2535-A95B-4B5B-8275-C0570247CCF9}"/>
          </ac:picMkLst>
        </pc:picChg>
      </pc:sldChg>
      <pc:sldChg chg="del">
        <pc:chgData name="Steve Shellhammer" userId="0e71f22d-ee3e-49c0-82ff-dbc290af8082" providerId="ADAL" clId="{845C988C-AB96-4B16-BFD6-DE82FD802519}" dt="2022-02-23T17:21:27.106" v="17" actId="47"/>
        <pc:sldMkLst>
          <pc:docMk/>
          <pc:sldMk cId="2684011041" sldId="305"/>
        </pc:sldMkLst>
      </pc:sldChg>
      <pc:sldChg chg="del">
        <pc:chgData name="Steve Shellhammer" userId="0e71f22d-ee3e-49c0-82ff-dbc290af8082" providerId="ADAL" clId="{845C988C-AB96-4B16-BFD6-DE82FD802519}" dt="2022-02-23T17:26:44.676" v="340" actId="47"/>
        <pc:sldMkLst>
          <pc:docMk/>
          <pc:sldMk cId="622474959" sldId="306"/>
        </pc:sldMkLst>
      </pc:sldChg>
      <pc:sldChg chg="del">
        <pc:chgData name="Steve Shellhammer" userId="0e71f22d-ee3e-49c0-82ff-dbc290af8082" providerId="ADAL" clId="{845C988C-AB96-4B16-BFD6-DE82FD802519}" dt="2022-02-23T17:27:04.654" v="342" actId="47"/>
        <pc:sldMkLst>
          <pc:docMk/>
          <pc:sldMk cId="1997302967" sldId="307"/>
        </pc:sldMkLst>
      </pc:sldChg>
      <pc:sldChg chg="modSp mod">
        <pc:chgData name="Steve Shellhammer" userId="0e71f22d-ee3e-49c0-82ff-dbc290af8082" providerId="ADAL" clId="{845C988C-AB96-4B16-BFD6-DE82FD802519}" dt="2022-02-24T17:55:39.713" v="732" actId="20577"/>
        <pc:sldMkLst>
          <pc:docMk/>
          <pc:sldMk cId="4128314619" sldId="308"/>
        </pc:sldMkLst>
        <pc:spChg chg="mod">
          <ac:chgData name="Steve Shellhammer" userId="0e71f22d-ee3e-49c0-82ff-dbc290af8082" providerId="ADAL" clId="{845C988C-AB96-4B16-BFD6-DE82FD802519}" dt="2022-02-24T17:55:24.828" v="729" actId="20577"/>
          <ac:spMkLst>
            <pc:docMk/>
            <pc:sldMk cId="4128314619" sldId="308"/>
            <ac:spMk id="2" creationId="{47976F7E-5EDB-4C8F-8637-2943F13D670B}"/>
          </ac:spMkLst>
        </pc:spChg>
        <pc:spChg chg="mod">
          <ac:chgData name="Steve Shellhammer" userId="0e71f22d-ee3e-49c0-82ff-dbc290af8082" providerId="ADAL" clId="{845C988C-AB96-4B16-BFD6-DE82FD802519}" dt="2022-02-24T17:55:39.713" v="732" actId="20577"/>
          <ac:spMkLst>
            <pc:docMk/>
            <pc:sldMk cId="4128314619" sldId="308"/>
            <ac:spMk id="3" creationId="{8BBBC4AA-EA3F-44E3-87C3-BB61A4248108}"/>
          </ac:spMkLst>
        </pc:spChg>
      </pc:sldChg>
      <pc:sldChg chg="modSp mod">
        <pc:chgData name="Steve Shellhammer" userId="0e71f22d-ee3e-49c0-82ff-dbc290af8082" providerId="ADAL" clId="{845C988C-AB96-4B16-BFD6-DE82FD802519}" dt="2022-02-23T17:35:33.140" v="716" actId="20577"/>
        <pc:sldMkLst>
          <pc:docMk/>
          <pc:sldMk cId="616439545" sldId="310"/>
        </pc:sldMkLst>
        <pc:spChg chg="mod">
          <ac:chgData name="Steve Shellhammer" userId="0e71f22d-ee3e-49c0-82ff-dbc290af8082" providerId="ADAL" clId="{845C988C-AB96-4B16-BFD6-DE82FD802519}" dt="2022-02-23T17:35:33.140" v="716" actId="20577"/>
          <ac:spMkLst>
            <pc:docMk/>
            <pc:sldMk cId="616439545" sldId="310"/>
            <ac:spMk id="3" creationId="{B3613093-EE31-47E3-BB25-262698C02D08}"/>
          </ac:spMkLst>
        </pc:spChg>
      </pc:sldChg>
      <pc:sldChg chg="del">
        <pc:chgData name="Steve Shellhammer" userId="0e71f22d-ee3e-49c0-82ff-dbc290af8082" providerId="ADAL" clId="{845C988C-AB96-4B16-BFD6-DE82FD802519}" dt="2022-02-23T17:26:57.299" v="341" actId="47"/>
        <pc:sldMkLst>
          <pc:docMk/>
          <pc:sldMk cId="511721443" sldId="311"/>
        </pc:sldMkLst>
      </pc:sldChg>
      <pc:sldMasterChg chg="modSp mod">
        <pc:chgData name="Steve Shellhammer" userId="0e71f22d-ee3e-49c0-82ff-dbc290af8082" providerId="ADAL" clId="{845C988C-AB96-4B16-BFD6-DE82FD802519}" dt="2022-02-24T17:58:02.428" v="737" actId="20577"/>
        <pc:sldMasterMkLst>
          <pc:docMk/>
          <pc:sldMasterMk cId="0" sldId="2147483648"/>
        </pc:sldMasterMkLst>
        <pc:spChg chg="mod">
          <ac:chgData name="Steve Shellhammer" userId="0e71f22d-ee3e-49c0-82ff-dbc290af8082" providerId="ADAL" clId="{845C988C-AB96-4B16-BFD6-DE82FD802519}" dt="2022-02-24T17:58:02.428" v="737" actId="20577"/>
          <ac:spMkLst>
            <pc:docMk/>
            <pc:sldMasterMk cId="0" sldId="2147483648"/>
            <ac:spMk id="10" creationId="{00000000-0000-0000-0000-000000000000}"/>
          </ac:spMkLst>
        </pc:spChg>
      </pc:sldMasterChg>
    </pc:docChg>
  </pc:docChgLst>
  <pc:docChgLst>
    <pc:chgData name="Steve Shellhammer" userId="0e71f22d-ee3e-49c0-82ff-dbc290af8082" providerId="ADAL" clId="{41555B5B-1569-4528-BBD3-5290BF9F87DD}"/>
    <pc:docChg chg="custSel addSld delSld modSld modMainMaster">
      <pc:chgData name="Steve Shellhammer" userId="0e71f22d-ee3e-49c0-82ff-dbc290af8082" providerId="ADAL" clId="{41555B5B-1569-4528-BBD3-5290BF9F87DD}" dt="2021-09-01T21:43:30.737" v="319" actId="404"/>
      <pc:docMkLst>
        <pc:docMk/>
      </pc:docMkLst>
      <pc:sldChg chg="modSp mod">
        <pc:chgData name="Steve Shellhammer" userId="0e71f22d-ee3e-49c0-82ff-dbc290af8082" providerId="ADAL" clId="{41555B5B-1569-4528-BBD3-5290BF9F87DD}" dt="2021-09-01T21:17:53.811" v="22" actId="20577"/>
        <pc:sldMkLst>
          <pc:docMk/>
          <pc:sldMk cId="0" sldId="256"/>
        </pc:sldMkLst>
        <pc:spChg chg="mod">
          <ac:chgData name="Steve Shellhammer" userId="0e71f22d-ee3e-49c0-82ff-dbc290af8082" providerId="ADAL" clId="{41555B5B-1569-4528-BBD3-5290BF9F87DD}" dt="2021-09-01T21:17:48.548" v="18" actId="20577"/>
          <ac:spMkLst>
            <pc:docMk/>
            <pc:sldMk cId="0" sldId="256"/>
            <ac:spMk id="3073" creationId="{00000000-0000-0000-0000-000000000000}"/>
          </ac:spMkLst>
        </pc:spChg>
        <pc:spChg chg="mod">
          <ac:chgData name="Steve Shellhammer" userId="0e71f22d-ee3e-49c0-82ff-dbc290af8082" providerId="ADAL" clId="{41555B5B-1569-4528-BBD3-5290BF9F87DD}" dt="2021-09-01T21:17:53.811" v="22" actId="20577"/>
          <ac:spMkLst>
            <pc:docMk/>
            <pc:sldMk cId="0" sldId="256"/>
            <ac:spMk id="3074" creationId="{00000000-0000-0000-0000-000000000000}"/>
          </ac:spMkLst>
        </pc:spChg>
      </pc:sldChg>
      <pc:sldChg chg="del">
        <pc:chgData name="Steve Shellhammer" userId="0e71f22d-ee3e-49c0-82ff-dbc290af8082" providerId="ADAL" clId="{41555B5B-1569-4528-BBD3-5290BF9F87DD}" dt="2021-09-01T21:27:10.980" v="23" actId="47"/>
        <pc:sldMkLst>
          <pc:docMk/>
          <pc:sldMk cId="464714103" sldId="291"/>
        </pc:sldMkLst>
      </pc:sldChg>
      <pc:sldChg chg="modSp mod">
        <pc:chgData name="Steve Shellhammer" userId="0e71f22d-ee3e-49c0-82ff-dbc290af8082" providerId="ADAL" clId="{41555B5B-1569-4528-BBD3-5290BF9F87DD}" dt="2021-09-01T21:43:30.737" v="319" actId="404"/>
        <pc:sldMkLst>
          <pc:docMk/>
          <pc:sldMk cId="1762822898" sldId="293"/>
        </pc:sldMkLst>
        <pc:spChg chg="mod">
          <ac:chgData name="Steve Shellhammer" userId="0e71f22d-ee3e-49c0-82ff-dbc290af8082" providerId="ADAL" clId="{41555B5B-1569-4528-BBD3-5290BF9F87DD}" dt="2021-09-01T21:43:30.737" v="319" actId="404"/>
          <ac:spMkLst>
            <pc:docMk/>
            <pc:sldMk cId="1762822898" sldId="293"/>
            <ac:spMk id="8" creationId="{9B88BB43-AF59-405D-B1FD-63711652E35B}"/>
          </ac:spMkLst>
        </pc:spChg>
      </pc:sldChg>
      <pc:sldChg chg="del">
        <pc:chgData name="Steve Shellhammer" userId="0e71f22d-ee3e-49c0-82ff-dbc290af8082" providerId="ADAL" clId="{41555B5B-1569-4528-BBD3-5290BF9F87DD}" dt="2021-09-01T21:28:25.382" v="25" actId="47"/>
        <pc:sldMkLst>
          <pc:docMk/>
          <pc:sldMk cId="4090638326" sldId="296"/>
        </pc:sldMkLst>
      </pc:sldChg>
      <pc:sldChg chg="modSp mod">
        <pc:chgData name="Steve Shellhammer" userId="0e71f22d-ee3e-49c0-82ff-dbc290af8082" providerId="ADAL" clId="{41555B5B-1569-4528-BBD3-5290BF9F87DD}" dt="2021-09-01T21:30:41.264" v="37" actId="1076"/>
        <pc:sldMkLst>
          <pc:docMk/>
          <pc:sldMk cId="2073173423" sldId="298"/>
        </pc:sldMkLst>
        <pc:spChg chg="mod">
          <ac:chgData name="Steve Shellhammer" userId="0e71f22d-ee3e-49c0-82ff-dbc290af8082" providerId="ADAL" clId="{41555B5B-1569-4528-BBD3-5290BF9F87DD}" dt="2021-09-01T21:30:16.788" v="32" actId="14100"/>
          <ac:spMkLst>
            <pc:docMk/>
            <pc:sldMk cId="2073173423" sldId="298"/>
            <ac:spMk id="2" creationId="{6BDE5E84-55F9-4669-95B1-3F9646890394}"/>
          </ac:spMkLst>
        </pc:spChg>
        <pc:spChg chg="mod">
          <ac:chgData name="Steve Shellhammer" userId="0e71f22d-ee3e-49c0-82ff-dbc290af8082" providerId="ADAL" clId="{41555B5B-1569-4528-BBD3-5290BF9F87DD}" dt="2021-09-01T21:30:41.264" v="37" actId="1076"/>
          <ac:spMkLst>
            <pc:docMk/>
            <pc:sldMk cId="2073173423" sldId="298"/>
            <ac:spMk id="3" creationId="{0879F695-B16A-4FC9-BD55-E2608AFB30AD}"/>
          </ac:spMkLst>
        </pc:spChg>
      </pc:sldChg>
      <pc:sldChg chg="delSp modSp mod">
        <pc:chgData name="Steve Shellhammer" userId="0e71f22d-ee3e-49c0-82ff-dbc290af8082" providerId="ADAL" clId="{41555B5B-1569-4528-BBD3-5290BF9F87DD}" dt="2021-09-01T21:34:22.953" v="43" actId="1076"/>
        <pc:sldMkLst>
          <pc:docMk/>
          <pc:sldMk cId="693098657" sldId="304"/>
        </pc:sldMkLst>
        <pc:spChg chg="mod">
          <ac:chgData name="Steve Shellhammer" userId="0e71f22d-ee3e-49c0-82ff-dbc290af8082" providerId="ADAL" clId="{41555B5B-1569-4528-BBD3-5290BF9F87DD}" dt="2021-09-01T21:31:22.970" v="42" actId="14100"/>
          <ac:spMkLst>
            <pc:docMk/>
            <pc:sldMk cId="693098657" sldId="304"/>
            <ac:spMk id="2" creationId="{56815B67-333F-4136-B413-8BB853474209}"/>
          </ac:spMkLst>
        </pc:spChg>
        <pc:picChg chg="mod">
          <ac:chgData name="Steve Shellhammer" userId="0e71f22d-ee3e-49c0-82ff-dbc290af8082" providerId="ADAL" clId="{41555B5B-1569-4528-BBD3-5290BF9F87DD}" dt="2021-09-01T21:34:22.953" v="43" actId="1076"/>
          <ac:picMkLst>
            <pc:docMk/>
            <pc:sldMk cId="693098657" sldId="304"/>
            <ac:picMk id="3" creationId="{2CC8FFDA-EACE-409C-9B29-5B8E9EE0D757}"/>
          </ac:picMkLst>
        </pc:picChg>
        <pc:picChg chg="del">
          <ac:chgData name="Steve Shellhammer" userId="0e71f22d-ee3e-49c0-82ff-dbc290af8082" providerId="ADAL" clId="{41555B5B-1569-4528-BBD3-5290BF9F87DD}" dt="2021-09-01T21:30:45.491" v="38" actId="478"/>
          <ac:picMkLst>
            <pc:docMk/>
            <pc:sldMk cId="693098657" sldId="304"/>
            <ac:picMk id="7" creationId="{46D20933-D54D-44A7-8D08-2F42E802A136}"/>
          </ac:picMkLst>
        </pc:picChg>
      </pc:sldChg>
      <pc:sldChg chg="del">
        <pc:chgData name="Steve Shellhammer" userId="0e71f22d-ee3e-49c0-82ff-dbc290af8082" providerId="ADAL" clId="{41555B5B-1569-4528-BBD3-5290BF9F87DD}" dt="2021-09-01T21:27:17.103" v="24" actId="47"/>
        <pc:sldMkLst>
          <pc:docMk/>
          <pc:sldMk cId="2429867212" sldId="305"/>
        </pc:sldMkLst>
      </pc:sldChg>
      <pc:sldChg chg="modSp new mod">
        <pc:chgData name="Steve Shellhammer" userId="0e71f22d-ee3e-49c0-82ff-dbc290af8082" providerId="ADAL" clId="{41555B5B-1569-4528-BBD3-5290BF9F87DD}" dt="2021-09-01T21:43:24.883" v="318" actId="404"/>
        <pc:sldMkLst>
          <pc:docMk/>
          <pc:sldMk cId="2684011041" sldId="305"/>
        </pc:sldMkLst>
        <pc:spChg chg="mod">
          <ac:chgData name="Steve Shellhammer" userId="0e71f22d-ee3e-49c0-82ff-dbc290af8082" providerId="ADAL" clId="{41555B5B-1569-4528-BBD3-5290BF9F87DD}" dt="2021-09-01T21:40:20.271" v="94" actId="404"/>
          <ac:spMkLst>
            <pc:docMk/>
            <pc:sldMk cId="2684011041" sldId="305"/>
            <ac:spMk id="2" creationId="{460FC835-B316-4211-B639-18D8C35BC0DB}"/>
          </ac:spMkLst>
        </pc:spChg>
        <pc:spChg chg="mod">
          <ac:chgData name="Steve Shellhammer" userId="0e71f22d-ee3e-49c0-82ff-dbc290af8082" providerId="ADAL" clId="{41555B5B-1569-4528-BBD3-5290BF9F87DD}" dt="2021-09-01T21:43:24.883" v="318" actId="404"/>
          <ac:spMkLst>
            <pc:docMk/>
            <pc:sldMk cId="2684011041" sldId="305"/>
            <ac:spMk id="3" creationId="{CD03C6C8-DD82-41FD-813E-9E11425B6458}"/>
          </ac:spMkLst>
        </pc:spChg>
      </pc:sldChg>
      <pc:sldMasterChg chg="modSp mod">
        <pc:chgData name="Steve Shellhammer" userId="0e71f22d-ee3e-49c0-82ff-dbc290af8082" providerId="ADAL" clId="{41555B5B-1569-4528-BBD3-5290BF9F87DD}" dt="2021-09-01T21:17:40.086" v="5" actId="20577"/>
        <pc:sldMasterMkLst>
          <pc:docMk/>
          <pc:sldMasterMk cId="0" sldId="2147483648"/>
        </pc:sldMasterMkLst>
        <pc:spChg chg="mod">
          <ac:chgData name="Steve Shellhammer" userId="0e71f22d-ee3e-49c0-82ff-dbc290af8082" providerId="ADAL" clId="{41555B5B-1569-4528-BBD3-5290BF9F87DD}" dt="2021-09-01T21:17:40.086" v="5" actId="20577"/>
          <ac:spMkLst>
            <pc:docMk/>
            <pc:sldMasterMk cId="0" sldId="2147483648"/>
            <ac:spMk id="10" creationId="{00000000-0000-0000-0000-000000000000}"/>
          </ac:spMkLst>
        </pc:spChg>
      </pc:sldMasterChg>
    </pc:docChg>
  </pc:docChgLst>
  <pc:docChgLst>
    <pc:chgData name="Steve Shellhammer" userId="0e71f22d-ee3e-49c0-82ff-dbc290af8082" providerId="ADAL" clId="{47ADD7AB-5996-4117-946A-E8F3227554F6}"/>
    <pc:docChg chg="modSld">
      <pc:chgData name="Steve Shellhammer" userId="0e71f22d-ee3e-49c0-82ff-dbc290af8082" providerId="ADAL" clId="{47ADD7AB-5996-4117-946A-E8F3227554F6}" dt="2020-01-07T17:54:09.040" v="2" actId="20577"/>
      <pc:docMkLst>
        <pc:docMk/>
      </pc:docMkLst>
      <pc:sldChg chg="modSp">
        <pc:chgData name="Steve Shellhammer" userId="0e71f22d-ee3e-49c0-82ff-dbc290af8082" providerId="ADAL" clId="{47ADD7AB-5996-4117-946A-E8F3227554F6}" dt="2020-01-07T17:54:09.040" v="2" actId="20577"/>
        <pc:sldMkLst>
          <pc:docMk/>
          <pc:sldMk cId="0" sldId="256"/>
        </pc:sldMkLst>
        <pc:spChg chg="mod">
          <ac:chgData name="Steve Shellhammer" userId="0e71f22d-ee3e-49c0-82ff-dbc290af8082" providerId="ADAL" clId="{47ADD7AB-5996-4117-946A-E8F3227554F6}" dt="2020-01-07T17:54:09.040" v="2" actId="20577"/>
          <ac:spMkLst>
            <pc:docMk/>
            <pc:sldMk cId="0" sldId="256"/>
            <ac:spMk id="3073" creationId="{00000000-0000-0000-0000-000000000000}"/>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70255" cy="479567"/>
          </a:xfrm>
          <a:prstGeom prst="rect">
            <a:avLst/>
          </a:prstGeom>
        </p:spPr>
        <p:txBody>
          <a:bodyPr vert="horz" lIns="95390" tIns="47695" rIns="95390" bIns="47695" rtlCol="0"/>
          <a:lstStyle>
            <a:lvl1pPr algn="l">
              <a:defRPr sz="1300"/>
            </a:lvl1pPr>
          </a:lstStyle>
          <a:p>
            <a:endParaRPr lang="en-US" dirty="0"/>
          </a:p>
        </p:txBody>
      </p:sp>
      <p:sp>
        <p:nvSpPr>
          <p:cNvPr id="3" name="Date Placeholder 2"/>
          <p:cNvSpPr>
            <a:spLocks noGrp="1"/>
          </p:cNvSpPr>
          <p:nvPr>
            <p:ph type="dt" sz="quarter" idx="1"/>
          </p:nvPr>
        </p:nvSpPr>
        <p:spPr>
          <a:xfrm>
            <a:off x="4143271" y="0"/>
            <a:ext cx="3170255" cy="479567"/>
          </a:xfrm>
          <a:prstGeom prst="rect">
            <a:avLst/>
          </a:prstGeom>
        </p:spPr>
        <p:txBody>
          <a:bodyPr vert="horz" lIns="95390" tIns="47695" rIns="95390" bIns="47695" rtlCol="0"/>
          <a:lstStyle>
            <a:lvl1pPr algn="r">
              <a:defRPr sz="1300"/>
            </a:lvl1pPr>
          </a:lstStyle>
          <a:p>
            <a:fld id="{B87CCAAF-252C-4847-8D16-EDD6B40E4912}" type="datetimeFigureOut">
              <a:rPr lang="en-US" smtClean="0"/>
              <a:pPr/>
              <a:t>5/2/2022</a:t>
            </a:fld>
            <a:endParaRPr lang="en-US" dirty="0"/>
          </a:p>
        </p:txBody>
      </p:sp>
      <p:sp>
        <p:nvSpPr>
          <p:cNvPr id="4" name="Footer Placeholder 3"/>
          <p:cNvSpPr>
            <a:spLocks noGrp="1"/>
          </p:cNvSpPr>
          <p:nvPr>
            <p:ph type="ftr" sz="quarter" idx="2"/>
          </p:nvPr>
        </p:nvSpPr>
        <p:spPr>
          <a:xfrm>
            <a:off x="0" y="9119991"/>
            <a:ext cx="3170255" cy="479567"/>
          </a:xfrm>
          <a:prstGeom prst="rect">
            <a:avLst/>
          </a:prstGeom>
        </p:spPr>
        <p:txBody>
          <a:bodyPr vert="horz" lIns="95390" tIns="47695" rIns="95390" bIns="47695" rtlCol="0" anchor="b"/>
          <a:lstStyle>
            <a:lvl1pPr algn="l">
              <a:defRPr sz="1300"/>
            </a:lvl1pPr>
          </a:lstStyle>
          <a:p>
            <a:endParaRPr lang="en-US" dirty="0"/>
          </a:p>
        </p:txBody>
      </p:sp>
      <p:sp>
        <p:nvSpPr>
          <p:cNvPr id="5" name="Slide Number Placeholder 4"/>
          <p:cNvSpPr>
            <a:spLocks noGrp="1"/>
          </p:cNvSpPr>
          <p:nvPr>
            <p:ph type="sldNum" sz="quarter" idx="3"/>
          </p:nvPr>
        </p:nvSpPr>
        <p:spPr>
          <a:xfrm>
            <a:off x="4143271" y="9119991"/>
            <a:ext cx="3170255" cy="479567"/>
          </a:xfrm>
          <a:prstGeom prst="rect">
            <a:avLst/>
          </a:prstGeom>
        </p:spPr>
        <p:txBody>
          <a:bodyPr vert="horz" lIns="95390" tIns="47695" rIns="95390" bIns="47695" rtlCol="0" anchor="b"/>
          <a:lstStyle>
            <a:lvl1pPr algn="r">
              <a:defRPr sz="13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1"/>
            <a:ext cx="7315200" cy="9601200"/>
          </a:xfrm>
          <a:prstGeom prst="roundRect">
            <a:avLst>
              <a:gd name="adj" fmla="val 19"/>
            </a:avLst>
          </a:prstGeom>
          <a:solidFill>
            <a:srgbClr val="FFFFFF"/>
          </a:solidFill>
          <a:ln w="9525">
            <a:noFill/>
            <a:round/>
            <a:headEnd/>
            <a:tailEnd/>
          </a:ln>
          <a:effectLst/>
        </p:spPr>
        <p:txBody>
          <a:bodyPr wrap="none" lIns="95390" tIns="47695" rIns="95390" bIns="47695" anchor="ctr"/>
          <a:lstStyle/>
          <a:p>
            <a:endParaRPr lang="en-GB" dirty="0"/>
          </a:p>
        </p:txBody>
      </p:sp>
      <p:sp>
        <p:nvSpPr>
          <p:cNvPr id="2050" name="Rectangle 2"/>
          <p:cNvSpPr>
            <a:spLocks noGrp="1" noChangeArrowheads="1"/>
          </p:cNvSpPr>
          <p:nvPr>
            <p:ph type="hdr"/>
          </p:nvPr>
        </p:nvSpPr>
        <p:spPr bwMode="auto">
          <a:xfrm>
            <a:off x="5950299" y="100184"/>
            <a:ext cx="674914"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89987" y="100184"/>
            <a:ext cx="870857" cy="21843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5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1265238" y="725488"/>
            <a:ext cx="4783137" cy="358775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74690" y="4560818"/>
            <a:ext cx="5364146" cy="4319390"/>
          </a:xfrm>
          <a:prstGeom prst="rect">
            <a:avLst/>
          </a:prstGeom>
          <a:noFill/>
          <a:ln w="9525">
            <a:noFill/>
            <a:round/>
            <a:headEnd/>
            <a:tailEnd/>
          </a:ln>
          <a:effectLst/>
        </p:spPr>
        <p:txBody>
          <a:bodyPr vert="horz" wrap="square" lIns="97644" tIns="48071" rIns="97644" bIns="48071"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652199" y="9295723"/>
            <a:ext cx="973015" cy="18722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76951" algn="l"/>
                <a:tab pos="1430853" algn="l"/>
                <a:tab pos="2384755" algn="l"/>
                <a:tab pos="3338657" algn="l"/>
                <a:tab pos="4292559" algn="l"/>
                <a:tab pos="5246461" algn="l"/>
                <a:tab pos="6200364" algn="l"/>
                <a:tab pos="7154266" algn="l"/>
                <a:tab pos="8108168" algn="l"/>
                <a:tab pos="9062070" algn="l"/>
                <a:tab pos="10015972" algn="l"/>
                <a:tab pos="10969874" algn="l"/>
              </a:tabLst>
              <a:defRPr sz="13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399693" y="9295722"/>
            <a:ext cx="539262" cy="37610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53902" algn="l"/>
                <a:tab pos="1907804" algn="l"/>
                <a:tab pos="2861706" algn="l"/>
                <a:tab pos="3815608" algn="l"/>
                <a:tab pos="4769510" algn="l"/>
                <a:tab pos="5723412" algn="l"/>
                <a:tab pos="6677315" algn="l"/>
                <a:tab pos="7631217" algn="l"/>
                <a:tab pos="8585119" algn="l"/>
                <a:tab pos="9539021" algn="l"/>
                <a:tab pos="10492923" algn="l"/>
              </a:tabLst>
              <a:defRPr sz="13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62001" y="9295723"/>
            <a:ext cx="777457" cy="200055"/>
          </a:xfrm>
          <a:prstGeom prst="rect">
            <a:avLst/>
          </a:prstGeom>
          <a:noFill/>
          <a:ln w="9525">
            <a:noFill/>
            <a:round/>
            <a:headEnd/>
            <a:tailEnd/>
          </a:ln>
          <a:effectLst/>
        </p:spPr>
        <p:txBody>
          <a:bodyPr wrap="none" lIns="0" tIns="0" rIns="0" bIns="0">
            <a:spAutoFit/>
          </a:bodyPr>
          <a:lstStyle/>
          <a:p>
            <a:pPr>
              <a:tabLst>
                <a:tab pos="0" algn="l"/>
                <a:tab pos="953902" algn="l"/>
                <a:tab pos="1907804" algn="l"/>
                <a:tab pos="2861706" algn="l"/>
                <a:tab pos="3815608" algn="l"/>
                <a:tab pos="4769510" algn="l"/>
                <a:tab pos="5723412" algn="l"/>
                <a:tab pos="6677315" algn="l"/>
                <a:tab pos="7631217" algn="l"/>
                <a:tab pos="8585119" algn="l"/>
                <a:tab pos="9539021" algn="l"/>
                <a:tab pos="10492923" algn="l"/>
              </a:tabLst>
            </a:pPr>
            <a:r>
              <a:rPr lang="en-US" sz="1300" dirty="0">
                <a:solidFill>
                  <a:srgbClr val="000000"/>
                </a:solidFill>
              </a:rPr>
              <a:t>Submission</a:t>
            </a:r>
          </a:p>
        </p:txBody>
      </p:sp>
      <p:sp>
        <p:nvSpPr>
          <p:cNvPr id="2057" name="Line 9"/>
          <p:cNvSpPr>
            <a:spLocks noChangeShapeType="1"/>
          </p:cNvSpPr>
          <p:nvPr/>
        </p:nvSpPr>
        <p:spPr bwMode="auto">
          <a:xfrm>
            <a:off x="763675" y="9294081"/>
            <a:ext cx="5787851"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
        <p:nvSpPr>
          <p:cNvPr id="2058" name="Line 10"/>
          <p:cNvSpPr>
            <a:spLocks noChangeShapeType="1"/>
          </p:cNvSpPr>
          <p:nvPr/>
        </p:nvSpPr>
        <p:spPr bwMode="auto">
          <a:xfrm>
            <a:off x="683288" y="307121"/>
            <a:ext cx="5948624" cy="1642"/>
          </a:xfrm>
          <a:prstGeom prst="line">
            <a:avLst/>
          </a:prstGeom>
          <a:noFill/>
          <a:ln w="12600">
            <a:solidFill>
              <a:srgbClr val="000000"/>
            </a:solidFill>
            <a:miter lim="800000"/>
            <a:headEnd/>
            <a:tailEnd/>
          </a:ln>
          <a:effectLst/>
        </p:spPr>
        <p:txBody>
          <a:bodyPr lIns="95390" tIns="47695" rIns="95390" bIns="47695"/>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217527" y="725921"/>
            <a:ext cx="4880149" cy="3588543"/>
          </a:xfrm>
          <a:prstGeom prst="rect">
            <a:avLst/>
          </a:prstGeom>
          <a:solidFill>
            <a:srgbClr val="FFFFFF"/>
          </a:solidFill>
          <a:ln w="9525">
            <a:solidFill>
              <a:srgbClr val="000000"/>
            </a:solidFill>
            <a:miter lim="800000"/>
            <a:headEnd/>
            <a:tailEnd/>
          </a:ln>
          <a:effectLst/>
        </p:spPr>
        <p:txBody>
          <a:bodyPr wrap="none" lIns="95390" tIns="47695" rIns="95390" bIns="47695" anchor="ctr"/>
          <a:lstStyle/>
          <a:p>
            <a:endParaRPr lang="en-GB" dirty="0"/>
          </a:p>
        </p:txBody>
      </p:sp>
      <p:sp>
        <p:nvSpPr>
          <p:cNvPr id="12290" name="Rectangle 2"/>
          <p:cNvSpPr txBox="1">
            <a:spLocks noGrp="1" noChangeArrowheads="1"/>
          </p:cNvSpPr>
          <p:nvPr>
            <p:ph type="body"/>
          </p:nvPr>
        </p:nvSpPr>
        <p:spPr bwMode="auto">
          <a:xfrm>
            <a:off x="974690" y="4560817"/>
            <a:ext cx="5365820" cy="4417932"/>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lvl1pPr>
              <a:buFont typeface="Arial" panose="020B0604020202020204" pitchFamily="34" charset="0"/>
              <a:buChar char="•"/>
              <a:defRPr/>
            </a:lvl1pPr>
            <a:lvl2pPr marL="853463" indent="-365770">
              <a:buFont typeface="Courier New" panose="02070309020205020404" pitchFamily="49" charset="0"/>
              <a:buChar char="o"/>
              <a:defRPr/>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a:t>Click to edit Master text styles</a:t>
            </a:r>
          </a:p>
          <a:p>
            <a:pPr lvl="1"/>
            <a:r>
              <a:rPr lang="en-US" dirty="0"/>
              <a:t>Second level</a:t>
            </a:r>
          </a:p>
          <a:p>
            <a:pPr lvl="2"/>
            <a:r>
              <a:rPr lang="en-US" dirty="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a:t>Steve Shellhammer, Qualcomm</a:t>
            </a:r>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t>May 2022</a:t>
            </a:r>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t>May 2022</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Steve Shellhammer, Qualcomm</a:t>
            </a:r>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a:ln>
                  <a:noFill/>
                </a:ln>
                <a:solidFill>
                  <a:srgbClr val="000000"/>
                </a:solidFill>
                <a:effectLst/>
                <a:uLnTx/>
                <a:uFillTx/>
                <a:latin typeface="Calibri" panose="020F0502020204030204" pitchFamily="34" charset="0"/>
                <a:ea typeface="MS Gothic" charset="-128"/>
                <a:cs typeface="Arial Unicode MS" charset="0"/>
              </a:rPr>
              <a:t>doc.: IEEE 802.19-22/0009r1</a:t>
            </a:r>
          </a:p>
        </p:txBody>
      </p:sp>
    </p:spTree>
  </p:cSld>
  <p:clrMap bg1="lt1" tx1="dk1" bg2="lt2" tx2="dk2" accent1="accent1" accent2="accent2" accent3="accent3" accent4="accent4" accent5="accent5" accent6="accent6" hlink="hlink" folHlink="folHlink"/>
  <p:sldLayoutIdLst>
    <p:sldLayoutId id="2147483650" r:id="rId1"/>
  </p:sldLayoutIdLst>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touchpoint.eventsair.com/2022-may-ieee-802-wireless-interim-session" TargetMode="Externa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8/dcn/22/18-22-0009-00-0000-ieee-802-wireless-standards-table-of-frequency-ranges.xlsx" TargetMode="Externa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t>May 2022</a:t>
            </a:r>
            <a:endParaRPr lang="en-GB" dirty="0"/>
          </a:p>
        </p:txBody>
      </p:sp>
      <p:sp>
        <p:nvSpPr>
          <p:cNvPr id="7" name="Footer Placeholder 4"/>
          <p:cNvSpPr>
            <a:spLocks noGrp="1"/>
          </p:cNvSpPr>
          <p:nvPr>
            <p:ph type="ftr" idx="14"/>
          </p:nvPr>
        </p:nvSpPr>
        <p:spPr>
          <a:xfrm>
            <a:off x="5867407" y="6907108"/>
            <a:ext cx="3244420" cy="193040"/>
          </a:xfrm>
        </p:spPr>
        <p:txBody>
          <a:bodyPr/>
          <a:lstStyle/>
          <a:p>
            <a:r>
              <a:rPr lang="en-GB" dirty="0"/>
              <a:t>Steve Shellhammer, Qualcomm</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894080"/>
          </a:xfrm>
          <a:ln/>
        </p:spPr>
        <p:txBody>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3600" dirty="0"/>
              <a:t>May 2022 WG Opening Report</a:t>
            </a:r>
          </a:p>
        </p:txBody>
      </p:sp>
      <p:sp>
        <p:nvSpPr>
          <p:cNvPr id="3074" name="Rectangle 2"/>
          <p:cNvSpPr>
            <a:spLocks noGrp="1" noChangeArrowheads="1"/>
          </p:cNvSpPr>
          <p:nvPr>
            <p:ph type="body" idx="1"/>
          </p:nvPr>
        </p:nvSpPr>
        <p:spPr>
          <a:xfrm>
            <a:off x="731520" y="1625600"/>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200" b="0" dirty="0"/>
              <a:t>Date: 2022-05-02</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
        <p:nvSpPr>
          <p:cNvPr id="13" name="Rectangle 4">
            <a:extLst>
              <a:ext uri="{FF2B5EF4-FFF2-40B4-BE49-F238E27FC236}">
                <a16:creationId xmlns:a16="http://schemas.microsoft.com/office/drawing/2014/main" id="{11DA9CE0-040E-4838-A418-077971D49C84}"/>
              </a:ext>
            </a:extLst>
          </p:cNvPr>
          <p:cNvSpPr>
            <a:spLocks noChangeArrowheads="1"/>
          </p:cNvSpPr>
          <p:nvPr/>
        </p:nvSpPr>
        <p:spPr bwMode="auto">
          <a:xfrm>
            <a:off x="497524" y="2171452"/>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200" dirty="0">
                <a:solidFill>
                  <a:srgbClr val="000000"/>
                </a:solidFill>
                <a:latin typeface="Calibri" panose="020F0502020204030204" pitchFamily="34" charset="0"/>
              </a:rPr>
              <a:t>Authors:</a:t>
            </a:r>
          </a:p>
        </p:txBody>
      </p:sp>
      <p:graphicFrame>
        <p:nvGraphicFramePr>
          <p:cNvPr id="14" name="Table 13">
            <a:extLst>
              <a:ext uri="{FF2B5EF4-FFF2-40B4-BE49-F238E27FC236}">
                <a16:creationId xmlns:a16="http://schemas.microsoft.com/office/drawing/2014/main" id="{EA28245D-D5A1-4C4C-87E9-81BA55C2B95A}"/>
              </a:ext>
            </a:extLst>
          </p:cNvPr>
          <p:cNvGraphicFramePr>
            <a:graphicFrameLocks noGrp="1"/>
          </p:cNvGraphicFramePr>
          <p:nvPr>
            <p:extLst>
              <p:ext uri="{D42A27DB-BD31-4B8C-83A1-F6EECF244321}">
                <p14:modId xmlns:p14="http://schemas.microsoft.com/office/powerpoint/2010/main" val="3376520602"/>
              </p:ext>
            </p:extLst>
          </p:nvPr>
        </p:nvGraphicFramePr>
        <p:xfrm>
          <a:off x="497524" y="2590800"/>
          <a:ext cx="8189276" cy="685800"/>
        </p:xfrm>
        <a:graphic>
          <a:graphicData uri="http://schemas.openxmlformats.org/drawingml/2006/table">
            <a:tbl>
              <a:tblPr>
                <a:tableStyleId>{5C22544A-7EE6-4342-B048-85BDC9FD1C3A}</a:tableStyleId>
              </a:tblPr>
              <a:tblGrid>
                <a:gridCol w="2626676">
                  <a:extLst>
                    <a:ext uri="{9D8B030D-6E8A-4147-A177-3AD203B41FA5}">
                      <a16:colId xmlns:a16="http://schemas.microsoft.com/office/drawing/2014/main" val="1982600515"/>
                    </a:ext>
                  </a:extLst>
                </a:gridCol>
                <a:gridCol w="1828800">
                  <a:extLst>
                    <a:ext uri="{9D8B030D-6E8A-4147-A177-3AD203B41FA5}">
                      <a16:colId xmlns:a16="http://schemas.microsoft.com/office/drawing/2014/main" val="2703258511"/>
                    </a:ext>
                  </a:extLst>
                </a:gridCol>
                <a:gridCol w="3733800">
                  <a:extLst>
                    <a:ext uri="{9D8B030D-6E8A-4147-A177-3AD203B41FA5}">
                      <a16:colId xmlns:a16="http://schemas.microsoft.com/office/drawing/2014/main" val="2006092477"/>
                    </a:ext>
                  </a:extLst>
                </a:gridCol>
              </a:tblGrid>
              <a:tr h="342900">
                <a:tc>
                  <a:txBody>
                    <a:bodyPr/>
                    <a:lstStyle/>
                    <a:p>
                      <a:pPr marL="0" marR="0">
                        <a:lnSpc>
                          <a:spcPct val="110000"/>
                        </a:lnSpc>
                        <a:spcBef>
                          <a:spcPts val="0"/>
                        </a:spcBef>
                        <a:spcAft>
                          <a:spcPts val="0"/>
                        </a:spcAft>
                      </a:pPr>
                      <a:r>
                        <a:rPr lang="en-US" sz="1800" b="1" kern="0" dirty="0">
                          <a:effectLst/>
                          <a:latin typeface="Calibri" panose="020F0502020204030204" pitchFamily="34" charset="0"/>
                          <a:cs typeface="Calibri" panose="020F0502020204030204" pitchFamily="34" charset="0"/>
                        </a:rPr>
                        <a:t>Name</a:t>
                      </a: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Affiliations</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nSpc>
                          <a:spcPct val="110000"/>
                        </a:lnSpc>
                        <a:spcBef>
                          <a:spcPts val="0"/>
                        </a:spcBef>
                        <a:spcAft>
                          <a:spcPts val="0"/>
                        </a:spcAft>
                      </a:pPr>
                      <a:r>
                        <a:rPr lang="en-US" sz="1800" b="1" dirty="0">
                          <a:effectLst/>
                          <a:latin typeface="Calibri" panose="020F0502020204030204" pitchFamily="34" charset="0"/>
                          <a:cs typeface="Calibri" panose="020F0502020204030204" pitchFamily="34" charset="0"/>
                        </a:rPr>
                        <a:t>email</a:t>
                      </a:r>
                      <a:endParaRPr lang="en-US" sz="1800" b="1"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1162973176"/>
                  </a:ext>
                </a:extLst>
              </a:tr>
              <a:tr h="342900">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Steve Shellhammer</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algn="l">
                        <a:lnSpc>
                          <a:spcPct val="110000"/>
                        </a:lnSpc>
                        <a:spcBef>
                          <a:spcPts val="0"/>
                        </a:spcBef>
                        <a:spcAft>
                          <a:spcPts val="0"/>
                        </a:spcAft>
                      </a:pPr>
                      <a:r>
                        <a:rPr lang="en-US" sz="1800" dirty="0">
                          <a:effectLst/>
                          <a:latin typeface="Calibri" panose="020F0502020204030204" pitchFamily="34" charset="0"/>
                          <a:cs typeface="Calibri" panose="020F0502020204030204" pitchFamily="34" charset="0"/>
                        </a:rPr>
                        <a:t>Qualcomm</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lvl="0" indent="0" algn="l" defTabSz="975386" rtl="0" eaLnBrk="1" fontAlgn="auto" latinLnBrk="0" hangingPunct="1">
                        <a:lnSpc>
                          <a:spcPct val="110000"/>
                        </a:lnSpc>
                        <a:spcBef>
                          <a:spcPts val="0"/>
                        </a:spcBef>
                        <a:spcAft>
                          <a:spcPts val="0"/>
                        </a:spcAft>
                        <a:buClrTx/>
                        <a:buSzTx/>
                        <a:buFontTx/>
                        <a:buNone/>
                        <a:tabLst/>
                        <a:defRPr/>
                      </a:pPr>
                      <a:r>
                        <a:rPr lang="en-US" sz="1800" dirty="0">
                          <a:effectLst/>
                          <a:latin typeface="Calibri" panose="020F0502020204030204" pitchFamily="34" charset="0"/>
                          <a:cs typeface="Calibri" panose="020F0502020204030204" pitchFamily="34" charset="0"/>
                        </a:rPr>
                        <a:t>shellhammer@ieee.org</a:t>
                      </a:r>
                      <a:endParaRPr lang="en-US" sz="1800" dirty="0">
                        <a:effectLst/>
                        <a:latin typeface="Calibri" panose="020F0502020204030204" pitchFamily="34" charset="0"/>
                        <a:ea typeface="Times New Roman" panose="02020603050405020304" pitchFamily="18" charset="0"/>
                        <a:cs typeface="Calibri" panose="020F0502020204030204" pitchFamily="34" charset="0"/>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3049572813"/>
                  </a:ext>
                </a:extLst>
              </a:tr>
            </a:tbl>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a:t>Voter Summary</a:t>
            </a:r>
          </a:p>
        </p:txBody>
      </p:sp>
      <p:sp>
        <p:nvSpPr>
          <p:cNvPr id="3" name="Content Placeholder 2"/>
          <p:cNvSpPr>
            <a:spLocks noGrp="1"/>
          </p:cNvSpPr>
          <p:nvPr>
            <p:ph idx="1"/>
          </p:nvPr>
        </p:nvSpPr>
        <p:spPr/>
        <p:txBody>
          <a:bodyPr/>
          <a:lstStyle/>
          <a:p>
            <a:r>
              <a:rPr lang="en-US" sz="2800" dirty="0"/>
              <a:t>IEEE 802.19 has 53 voting members</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dirty="0"/>
              <a:t>Steve Shellhammer, Qualcomm</a:t>
            </a:r>
          </a:p>
        </p:txBody>
      </p:sp>
      <p:sp>
        <p:nvSpPr>
          <p:cNvPr id="6" name="Date Placeholder 5"/>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37318956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F7E-5EDB-4C8F-8637-2943F13D670B}"/>
              </a:ext>
            </a:extLst>
          </p:cNvPr>
          <p:cNvSpPr>
            <a:spLocks noGrp="1"/>
          </p:cNvSpPr>
          <p:nvPr>
            <p:ph type="title"/>
          </p:nvPr>
        </p:nvSpPr>
        <p:spPr>
          <a:xfrm>
            <a:off x="732366" y="805182"/>
            <a:ext cx="8288868" cy="944877"/>
          </a:xfrm>
        </p:spPr>
        <p:txBody>
          <a:bodyPr/>
          <a:lstStyle/>
          <a:p>
            <a:r>
              <a:rPr lang="en-US" sz="3200" dirty="0"/>
              <a:t>Registration for the May IEEE 802 Wireless Interim Session</a:t>
            </a:r>
          </a:p>
        </p:txBody>
      </p:sp>
      <p:sp>
        <p:nvSpPr>
          <p:cNvPr id="3" name="Content Placeholder 2">
            <a:extLst>
              <a:ext uri="{FF2B5EF4-FFF2-40B4-BE49-F238E27FC236}">
                <a16:creationId xmlns:a16="http://schemas.microsoft.com/office/drawing/2014/main" id="{8BBBC4AA-EA3F-44E3-87C3-BB61A4248108}"/>
              </a:ext>
            </a:extLst>
          </p:cNvPr>
          <p:cNvSpPr>
            <a:spLocks noGrp="1"/>
          </p:cNvSpPr>
          <p:nvPr>
            <p:ph idx="1"/>
          </p:nvPr>
        </p:nvSpPr>
        <p:spPr>
          <a:xfrm>
            <a:off x="590127" y="2057400"/>
            <a:ext cx="8488680" cy="4235027"/>
          </a:xfrm>
        </p:spPr>
        <p:txBody>
          <a:bodyPr/>
          <a:lstStyle/>
          <a:p>
            <a:pPr>
              <a:buFont typeface="Arial" panose="020B0604020202020204" pitchFamily="34" charset="0"/>
              <a:buChar char="•"/>
            </a:pPr>
            <a:r>
              <a:rPr lang="en-US" sz="2400" dirty="0"/>
              <a:t>This meeting is part of the May IEEE 802 Wireless Interim session</a:t>
            </a:r>
          </a:p>
          <a:p>
            <a:pPr>
              <a:buFont typeface="Arial" panose="020B0604020202020204" pitchFamily="34" charset="0"/>
              <a:buChar char="•"/>
            </a:pPr>
            <a:r>
              <a:rPr lang="en-US" sz="2400" dirty="0"/>
              <a:t>You must pay the registration fee in order to attend</a:t>
            </a:r>
          </a:p>
          <a:p>
            <a:pPr>
              <a:buFont typeface="Arial" panose="020B0604020202020204" pitchFamily="34" charset="0"/>
              <a:buChar char="•"/>
            </a:pPr>
            <a:r>
              <a:rPr lang="en-US" sz="2400" dirty="0"/>
              <a:t>If you have not already done so, you can register at:</a:t>
            </a:r>
          </a:p>
          <a:p>
            <a:pPr lvl="1">
              <a:buFont typeface="Arial" panose="020B0604020202020204" pitchFamily="34" charset="0"/>
              <a:buChar char="•"/>
            </a:pPr>
            <a:r>
              <a:rPr lang="en-US" sz="2400" dirty="0">
                <a:hlinkClick r:id="rId2"/>
              </a:rPr>
              <a:t>https://touchpoint.eventsair.com/2022-may-ieee-802-wireless-interim-session</a:t>
            </a:r>
            <a:r>
              <a:rPr lang="en-US" sz="2400" dirty="0"/>
              <a:t> </a:t>
            </a:r>
          </a:p>
          <a:p>
            <a:pPr>
              <a:buFont typeface="Arial" panose="020B0604020202020204" pitchFamily="34" charset="0"/>
              <a:buChar char="•"/>
            </a:pPr>
            <a:r>
              <a:rPr lang="en-US" sz="2400" dirty="0"/>
              <a:t>If you do not intend to register for this session you must leave this meeting and, if you have logged attendance on IMAT, email the 802.19 chair or vice chair to have your attendance cancelled</a:t>
            </a:r>
          </a:p>
          <a:p>
            <a:endParaRPr lang="en-US" sz="2400" dirty="0"/>
          </a:p>
        </p:txBody>
      </p:sp>
      <p:sp>
        <p:nvSpPr>
          <p:cNvPr id="4" name="Slide Number Placeholder 3">
            <a:extLst>
              <a:ext uri="{FF2B5EF4-FFF2-40B4-BE49-F238E27FC236}">
                <a16:creationId xmlns:a16="http://schemas.microsoft.com/office/drawing/2014/main" id="{20FD7732-C2B8-4E34-9189-18587235F8EE}"/>
              </a:ext>
            </a:extLst>
          </p:cNvPr>
          <p:cNvSpPr>
            <a:spLocks noGrp="1"/>
          </p:cNvSpPr>
          <p:nvPr>
            <p:ph type="sldNum" idx="12"/>
          </p:nvPr>
        </p:nvSpPr>
        <p:spPr/>
        <p:txBody>
          <a:bodyPr/>
          <a:lstStyle/>
          <a:p>
            <a:r>
              <a:rPr lang="en-GB" dirty="0"/>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85F037F7-C253-410B-B63E-6403A21E9F65}"/>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6AB8ECDF-B35A-485D-ACCD-E7D24646ADD9}"/>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41283146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E5E84-55F9-4669-95B1-3F9646890394}"/>
              </a:ext>
            </a:extLst>
          </p:cNvPr>
          <p:cNvSpPr>
            <a:spLocks noGrp="1"/>
          </p:cNvSpPr>
          <p:nvPr>
            <p:ph type="title"/>
          </p:nvPr>
        </p:nvSpPr>
        <p:spPr>
          <a:xfrm>
            <a:off x="152401" y="731522"/>
            <a:ext cx="9525000" cy="792478"/>
          </a:xfrm>
        </p:spPr>
        <p:txBody>
          <a:bodyPr/>
          <a:lstStyle/>
          <a:p>
            <a:r>
              <a:rPr lang="en-US" sz="3000" dirty="0"/>
              <a:t>IEEE 802 Wireless Standards Table of Frequency Ranges</a:t>
            </a:r>
          </a:p>
        </p:txBody>
      </p:sp>
      <p:sp>
        <p:nvSpPr>
          <p:cNvPr id="3" name="Content Placeholder 2">
            <a:extLst>
              <a:ext uri="{FF2B5EF4-FFF2-40B4-BE49-F238E27FC236}">
                <a16:creationId xmlns:a16="http://schemas.microsoft.com/office/drawing/2014/main" id="{0879F695-B16A-4FC9-BD55-E2608AFB30AD}"/>
              </a:ext>
            </a:extLst>
          </p:cNvPr>
          <p:cNvSpPr>
            <a:spLocks noGrp="1"/>
          </p:cNvSpPr>
          <p:nvPr>
            <p:ph idx="1"/>
          </p:nvPr>
        </p:nvSpPr>
        <p:spPr>
          <a:xfrm>
            <a:off x="304800" y="1608668"/>
            <a:ext cx="9144000" cy="5173132"/>
          </a:xfrm>
        </p:spPr>
        <p:txBody>
          <a:bodyPr/>
          <a:lstStyle/>
          <a:p>
            <a:r>
              <a:rPr lang="en-US" sz="2400" dirty="0"/>
              <a:t>Comments were requested from the Wireless WGs on the “IEEE 802 Wireless Standards Table of Frequency Ranges” document for submission by April 30</a:t>
            </a:r>
          </a:p>
          <a:p>
            <a:r>
              <a:rPr lang="en-US" sz="2400" dirty="0"/>
              <a:t>10 comments were received</a:t>
            </a:r>
          </a:p>
          <a:p>
            <a:r>
              <a:rPr lang="en-US" sz="2400" dirty="0"/>
              <a:t>The link to the document is,</a:t>
            </a:r>
          </a:p>
          <a:p>
            <a:pPr lvl="1"/>
            <a:r>
              <a:rPr lang="en-US" sz="2200" b="1" dirty="0">
                <a:hlinkClick r:id="rId2"/>
              </a:rPr>
              <a:t>https://mentor.ieee.org/802.18/dcn/22/18-22-0009-00-0000-ieee-802-wireless-standards-table-of-frequency-ranges.xlsx</a:t>
            </a:r>
            <a:r>
              <a:rPr lang="en-US" sz="2200" b="1" dirty="0"/>
              <a:t> </a:t>
            </a:r>
          </a:p>
          <a:p>
            <a:r>
              <a:rPr lang="en-US" sz="2400" b="1" dirty="0"/>
              <a:t>Comment resolutions will be </a:t>
            </a:r>
            <a:r>
              <a:rPr lang="en-US" sz="2400" dirty="0"/>
              <a:t>performed on the Wireless Frequency Table Ad Hoc, which meets on the fourth Tuesday of the month, at 3 PM Eastern Time</a:t>
            </a:r>
          </a:p>
          <a:p>
            <a:pPr lvl="1"/>
            <a:r>
              <a:rPr lang="en-US" sz="2400" b="1" dirty="0"/>
              <a:t>Webex info can be found on the 802.18 Calendar</a:t>
            </a:r>
          </a:p>
          <a:p>
            <a:endParaRPr lang="en-US" sz="2427" b="1" dirty="0"/>
          </a:p>
        </p:txBody>
      </p:sp>
      <p:sp>
        <p:nvSpPr>
          <p:cNvPr id="4" name="Slide Number Placeholder 3">
            <a:extLst>
              <a:ext uri="{FF2B5EF4-FFF2-40B4-BE49-F238E27FC236}">
                <a16:creationId xmlns:a16="http://schemas.microsoft.com/office/drawing/2014/main" id="{537C6C3B-1432-43F4-84AB-6BDCFD00174A}"/>
              </a:ext>
            </a:extLst>
          </p:cNvPr>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57123233-EE7F-439E-911F-468F3DB6B4DF}"/>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DC0D2580-C389-4198-9344-7256F1301ACB}"/>
              </a:ext>
            </a:extLst>
          </p:cNvPr>
          <p:cNvSpPr>
            <a:spLocks noGrp="1"/>
          </p:cNvSpPr>
          <p:nvPr>
            <p:ph type="dt" idx="15"/>
          </p:nvPr>
        </p:nvSpPr>
        <p:spPr/>
        <p:txBody>
          <a:bodyPr/>
          <a:lstStyle/>
          <a:p>
            <a:r>
              <a:rPr lang="en-US"/>
              <a:t>May 2022</a:t>
            </a:r>
            <a:endParaRPr lang="en-GB" dirty="0"/>
          </a:p>
        </p:txBody>
      </p:sp>
    </p:spTree>
    <p:extLst>
      <p:ext uri="{BB962C8B-B14F-4D97-AF65-F5344CB8AC3E}">
        <p14:creationId xmlns:p14="http://schemas.microsoft.com/office/powerpoint/2010/main" val="20731734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815B67-333F-4136-B413-8BB853474209}"/>
              </a:ext>
            </a:extLst>
          </p:cNvPr>
          <p:cNvSpPr>
            <a:spLocks noGrp="1"/>
          </p:cNvSpPr>
          <p:nvPr>
            <p:ph type="title"/>
          </p:nvPr>
        </p:nvSpPr>
        <p:spPr>
          <a:xfrm>
            <a:off x="731520" y="731522"/>
            <a:ext cx="8288868" cy="927947"/>
          </a:xfrm>
        </p:spPr>
        <p:txBody>
          <a:bodyPr/>
          <a:lstStyle/>
          <a:p>
            <a:r>
              <a:rPr lang="en-US" dirty="0"/>
              <a:t>Schedule</a:t>
            </a:r>
          </a:p>
        </p:txBody>
      </p:sp>
      <p:sp>
        <p:nvSpPr>
          <p:cNvPr id="4" name="Slide Number Placeholder 3">
            <a:extLst>
              <a:ext uri="{FF2B5EF4-FFF2-40B4-BE49-F238E27FC236}">
                <a16:creationId xmlns:a16="http://schemas.microsoft.com/office/drawing/2014/main" id="{8516BF85-703F-4D99-BFAC-8C17C72B17FE}"/>
              </a:ext>
            </a:extLst>
          </p:cNvPr>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A75A814C-D46D-4A36-981C-071708DE9501}"/>
              </a:ext>
            </a:extLst>
          </p:cNvPr>
          <p:cNvSpPr>
            <a:spLocks noGrp="1"/>
          </p:cNvSpPr>
          <p:nvPr>
            <p:ph type="ftr" idx="14"/>
          </p:nvPr>
        </p:nvSpPr>
        <p:spPr/>
        <p:txBody>
          <a:bodyPr/>
          <a:lstStyle/>
          <a:p>
            <a:r>
              <a:rPr lang="en-GB" dirty="0"/>
              <a:t>Steve Shellhammer, Qualcomm</a:t>
            </a:r>
          </a:p>
        </p:txBody>
      </p:sp>
      <p:sp>
        <p:nvSpPr>
          <p:cNvPr id="6" name="Date Placeholder 5">
            <a:extLst>
              <a:ext uri="{FF2B5EF4-FFF2-40B4-BE49-F238E27FC236}">
                <a16:creationId xmlns:a16="http://schemas.microsoft.com/office/drawing/2014/main" id="{EFFDB710-5A2A-49E4-A93C-63257E73EF25}"/>
              </a:ext>
            </a:extLst>
          </p:cNvPr>
          <p:cNvSpPr>
            <a:spLocks noGrp="1"/>
          </p:cNvSpPr>
          <p:nvPr>
            <p:ph type="dt" idx="15"/>
          </p:nvPr>
        </p:nvSpPr>
        <p:spPr/>
        <p:txBody>
          <a:bodyPr/>
          <a:lstStyle/>
          <a:p>
            <a:r>
              <a:rPr lang="en-US"/>
              <a:t>May 2022</a:t>
            </a:r>
            <a:endParaRPr lang="en-GB" dirty="0"/>
          </a:p>
        </p:txBody>
      </p:sp>
      <p:pic>
        <p:nvPicPr>
          <p:cNvPr id="3" name="Picture 2">
            <a:extLst>
              <a:ext uri="{FF2B5EF4-FFF2-40B4-BE49-F238E27FC236}">
                <a16:creationId xmlns:a16="http://schemas.microsoft.com/office/drawing/2014/main" id="{37D6A362-2686-43F6-AD5D-F38DF3224F16}"/>
              </a:ext>
            </a:extLst>
          </p:cNvPr>
          <p:cNvPicPr>
            <a:picLocks noChangeAspect="1"/>
          </p:cNvPicPr>
          <p:nvPr/>
        </p:nvPicPr>
        <p:blipFill>
          <a:blip r:embed="rId2"/>
          <a:stretch>
            <a:fillRect/>
          </a:stretch>
        </p:blipFill>
        <p:spPr>
          <a:xfrm>
            <a:off x="2840884" y="1524000"/>
            <a:ext cx="3987165" cy="4940618"/>
          </a:xfrm>
          <a:prstGeom prst="rect">
            <a:avLst/>
          </a:prstGeom>
        </p:spPr>
      </p:pic>
    </p:spTree>
    <p:extLst>
      <p:ext uri="{BB962C8B-B14F-4D97-AF65-F5344CB8AC3E}">
        <p14:creationId xmlns:p14="http://schemas.microsoft.com/office/powerpoint/2010/main" val="69309865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1226</TotalTime>
  <Words>345</Words>
  <Application>Microsoft Office PowerPoint</Application>
  <PresentationFormat>Custom</PresentationFormat>
  <Paragraphs>45</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Courier New</vt:lpstr>
      <vt:lpstr>Times New Roman</vt:lpstr>
      <vt:lpstr>Office Theme</vt:lpstr>
      <vt:lpstr>May 2022 WG Opening Report</vt:lpstr>
      <vt:lpstr>Voter Summary</vt:lpstr>
      <vt:lpstr>Registration for the May IEEE 802 Wireless Interim Session</vt:lpstr>
      <vt:lpstr>IEEE 802 Wireless Standards Table of Frequency Ranges</vt:lpstr>
      <vt:lpstr>Schedule</vt:lpstr>
    </vt:vector>
  </TitlesOfParts>
  <Company>Qualcomm Incorporated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Steve Shellhammer</cp:lastModifiedBy>
  <cp:revision>164</cp:revision>
  <cp:lastPrinted>2015-01-08T23:35:49Z</cp:lastPrinted>
  <dcterms:created xsi:type="dcterms:W3CDTF">2014-10-30T17:06:39Z</dcterms:created>
  <dcterms:modified xsi:type="dcterms:W3CDTF">2022-05-02T15:13:20Z</dcterms:modified>
</cp:coreProperties>
</file>