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64" r:id="rId3"/>
    <p:sldId id="308" r:id="rId4"/>
    <p:sldId id="298" r:id="rId5"/>
    <p:sldId id="304"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43EEE5CA-E03E-4E83-B21A-EA053F40C78D}"/>
    <pc:docChg chg="modSld modMainMaster">
      <pc:chgData name="Steve Shellhammer" userId="0e71f22d-ee3e-49c0-82ff-dbc290af8082" providerId="ADAL" clId="{43EEE5CA-E03E-4E83-B21A-EA053F40C78D}" dt="2022-05-02T15:13:15.482" v="6" actId="20577"/>
      <pc:docMkLst>
        <pc:docMk/>
      </pc:docMkLst>
      <pc:sldChg chg="modSp mod">
        <pc:chgData name="Steve Shellhammer" userId="0e71f22d-ee3e-49c0-82ff-dbc290af8082" providerId="ADAL" clId="{43EEE5CA-E03E-4E83-B21A-EA053F40C78D}" dt="2022-05-02T15:13:15.482" v="6" actId="20577"/>
        <pc:sldMkLst>
          <pc:docMk/>
          <pc:sldMk cId="0" sldId="256"/>
        </pc:sldMkLst>
        <pc:spChg chg="mod">
          <ac:chgData name="Steve Shellhammer" userId="0e71f22d-ee3e-49c0-82ff-dbc290af8082" providerId="ADAL" clId="{43EEE5CA-E03E-4E83-B21A-EA053F40C78D}" dt="2022-05-02T15:13:15.482" v="6" actId="20577"/>
          <ac:spMkLst>
            <pc:docMk/>
            <pc:sldMk cId="0" sldId="256"/>
            <ac:spMk id="3074" creationId="{00000000-0000-0000-0000-000000000000}"/>
          </ac:spMkLst>
        </pc:spChg>
      </pc:sldChg>
      <pc:sldChg chg="modSp mod">
        <pc:chgData name="Steve Shellhammer" userId="0e71f22d-ee3e-49c0-82ff-dbc290af8082" providerId="ADAL" clId="{43EEE5CA-E03E-4E83-B21A-EA053F40C78D}" dt="2022-05-01T16:30:55.406" v="4" actId="20577"/>
        <pc:sldMkLst>
          <pc:docMk/>
          <pc:sldMk cId="2073173423" sldId="298"/>
        </pc:sldMkLst>
        <pc:spChg chg="mod">
          <ac:chgData name="Steve Shellhammer" userId="0e71f22d-ee3e-49c0-82ff-dbc290af8082" providerId="ADAL" clId="{43EEE5CA-E03E-4E83-B21A-EA053F40C78D}" dt="2022-05-01T16:30:55.406" v="4" actId="20577"/>
          <ac:spMkLst>
            <pc:docMk/>
            <pc:sldMk cId="2073173423" sldId="298"/>
            <ac:spMk id="3" creationId="{0879F695-B16A-4FC9-BD55-E2608AFB30AD}"/>
          </ac:spMkLst>
        </pc:spChg>
      </pc:sldChg>
      <pc:sldMasterChg chg="modSp mod">
        <pc:chgData name="Steve Shellhammer" userId="0e71f22d-ee3e-49c0-82ff-dbc290af8082" providerId="ADAL" clId="{43EEE5CA-E03E-4E83-B21A-EA053F40C78D}" dt="2022-05-01T16:30:45.468" v="1" actId="20577"/>
        <pc:sldMasterMkLst>
          <pc:docMk/>
          <pc:sldMasterMk cId="0" sldId="2147483648"/>
        </pc:sldMasterMkLst>
        <pc:spChg chg="mod">
          <ac:chgData name="Steve Shellhammer" userId="0e71f22d-ee3e-49c0-82ff-dbc290af8082" providerId="ADAL" clId="{43EEE5CA-E03E-4E83-B21A-EA053F40C78D}" dt="2022-05-01T16:30:45.468" v="1"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3F0881C7-FB14-46BB-9181-699BBF3F4D9E}"/>
    <pc:docChg chg="undo custSel delSld modSld modMainMaster">
      <pc:chgData name="Steve Shellhammer" userId="0e71f22d-ee3e-49c0-82ff-dbc290af8082" providerId="ADAL" clId="{3F0881C7-FB14-46BB-9181-699BBF3F4D9E}" dt="2022-05-01T16:27:35.389" v="553" actId="20577"/>
      <pc:docMkLst>
        <pc:docMk/>
      </pc:docMkLst>
      <pc:sldChg chg="modSp mod">
        <pc:chgData name="Steve Shellhammer" userId="0e71f22d-ee3e-49c0-82ff-dbc290af8082" providerId="ADAL" clId="{3F0881C7-FB14-46BB-9181-699BBF3F4D9E}" dt="2022-05-01T16:19:39.404" v="478" actId="13926"/>
        <pc:sldMkLst>
          <pc:docMk/>
          <pc:sldMk cId="0" sldId="256"/>
        </pc:sldMkLst>
        <pc:spChg chg="mod">
          <ac:chgData name="Steve Shellhammer" userId="0e71f22d-ee3e-49c0-82ff-dbc290af8082" providerId="ADAL" clId="{3F0881C7-FB14-46BB-9181-699BBF3F4D9E}" dt="2022-04-24T16:41:09.133" v="18" actId="20577"/>
          <ac:spMkLst>
            <pc:docMk/>
            <pc:sldMk cId="0" sldId="256"/>
            <ac:spMk id="3073" creationId="{00000000-0000-0000-0000-000000000000}"/>
          </ac:spMkLst>
        </pc:spChg>
        <pc:spChg chg="mod">
          <ac:chgData name="Steve Shellhammer" userId="0e71f22d-ee3e-49c0-82ff-dbc290af8082" providerId="ADAL" clId="{3F0881C7-FB14-46BB-9181-699BBF3F4D9E}" dt="2022-05-01T16:19:39.404" v="478" actId="13926"/>
          <ac:spMkLst>
            <pc:docMk/>
            <pc:sldMk cId="0" sldId="256"/>
            <ac:spMk id="3074" creationId="{00000000-0000-0000-0000-000000000000}"/>
          </ac:spMkLst>
        </pc:spChg>
      </pc:sldChg>
      <pc:sldChg chg="modSp mod">
        <pc:chgData name="Steve Shellhammer" userId="0e71f22d-ee3e-49c0-82ff-dbc290af8082" providerId="ADAL" clId="{3F0881C7-FB14-46BB-9181-699BBF3F4D9E}" dt="2022-04-24T16:41:55.183" v="20" actId="20577"/>
        <pc:sldMkLst>
          <pc:docMk/>
          <pc:sldMk cId="3731895628" sldId="264"/>
        </pc:sldMkLst>
        <pc:spChg chg="mod">
          <ac:chgData name="Steve Shellhammer" userId="0e71f22d-ee3e-49c0-82ff-dbc290af8082" providerId="ADAL" clId="{3F0881C7-FB14-46BB-9181-699BBF3F4D9E}" dt="2022-04-24T16:41:55.183" v="20" actId="20577"/>
          <ac:spMkLst>
            <pc:docMk/>
            <pc:sldMk cId="3731895628" sldId="264"/>
            <ac:spMk id="3" creationId="{00000000-0000-0000-0000-000000000000}"/>
          </ac:spMkLst>
        </pc:spChg>
      </pc:sldChg>
      <pc:sldChg chg="modSp mod">
        <pc:chgData name="Steve Shellhammer" userId="0e71f22d-ee3e-49c0-82ff-dbc290af8082" providerId="ADAL" clId="{3F0881C7-FB14-46BB-9181-699BBF3F4D9E}" dt="2022-05-01T16:27:35.389" v="553" actId="20577"/>
        <pc:sldMkLst>
          <pc:docMk/>
          <pc:sldMk cId="2073173423" sldId="298"/>
        </pc:sldMkLst>
        <pc:spChg chg="mod">
          <ac:chgData name="Steve Shellhammer" userId="0e71f22d-ee3e-49c0-82ff-dbc290af8082" providerId="ADAL" clId="{3F0881C7-FB14-46BB-9181-699BBF3F4D9E}" dt="2022-05-01T16:27:35.389" v="553" actId="20577"/>
          <ac:spMkLst>
            <pc:docMk/>
            <pc:sldMk cId="2073173423" sldId="298"/>
            <ac:spMk id="3" creationId="{0879F695-B16A-4FC9-BD55-E2608AFB30AD}"/>
          </ac:spMkLst>
        </pc:spChg>
      </pc:sldChg>
      <pc:sldChg chg="delSp modSp mod">
        <pc:chgData name="Steve Shellhammer" userId="0e71f22d-ee3e-49c0-82ff-dbc290af8082" providerId="ADAL" clId="{3F0881C7-FB14-46BB-9181-699BBF3F4D9E}" dt="2022-04-24T16:48:41.725" v="459" actId="1076"/>
        <pc:sldMkLst>
          <pc:docMk/>
          <pc:sldMk cId="693098657" sldId="304"/>
        </pc:sldMkLst>
        <pc:picChg chg="mod">
          <ac:chgData name="Steve Shellhammer" userId="0e71f22d-ee3e-49c0-82ff-dbc290af8082" providerId="ADAL" clId="{3F0881C7-FB14-46BB-9181-699BBF3F4D9E}" dt="2022-04-24T16:48:41.725" v="459" actId="1076"/>
          <ac:picMkLst>
            <pc:docMk/>
            <pc:sldMk cId="693098657" sldId="304"/>
            <ac:picMk id="3" creationId="{37D6A362-2686-43F6-AD5D-F38DF3224F16}"/>
          </ac:picMkLst>
        </pc:picChg>
        <pc:picChg chg="del">
          <ac:chgData name="Steve Shellhammer" userId="0e71f22d-ee3e-49c0-82ff-dbc290af8082" providerId="ADAL" clId="{3F0881C7-FB14-46BB-9181-699BBF3F4D9E}" dt="2022-04-24T16:47:48.900" v="455" actId="478"/>
          <ac:picMkLst>
            <pc:docMk/>
            <pc:sldMk cId="693098657" sldId="304"/>
            <ac:picMk id="10" creationId="{987C2535-A95B-4B5B-8275-C0570247CCF9}"/>
          </ac:picMkLst>
        </pc:picChg>
      </pc:sldChg>
      <pc:sldChg chg="modSp mod">
        <pc:chgData name="Steve Shellhammer" userId="0e71f22d-ee3e-49c0-82ff-dbc290af8082" providerId="ADAL" clId="{3F0881C7-FB14-46BB-9181-699BBF3F4D9E}" dt="2022-04-24T16:43:05.508" v="75" actId="20577"/>
        <pc:sldMkLst>
          <pc:docMk/>
          <pc:sldMk cId="4128314619" sldId="308"/>
        </pc:sldMkLst>
        <pc:spChg chg="mod">
          <ac:chgData name="Steve Shellhammer" userId="0e71f22d-ee3e-49c0-82ff-dbc290af8082" providerId="ADAL" clId="{3F0881C7-FB14-46BB-9181-699BBF3F4D9E}" dt="2022-04-24T16:42:14.802" v="30" actId="20577"/>
          <ac:spMkLst>
            <pc:docMk/>
            <pc:sldMk cId="4128314619" sldId="308"/>
            <ac:spMk id="2" creationId="{47976F7E-5EDB-4C8F-8637-2943F13D670B}"/>
          </ac:spMkLst>
        </pc:spChg>
        <pc:spChg chg="mod">
          <ac:chgData name="Steve Shellhammer" userId="0e71f22d-ee3e-49c0-82ff-dbc290af8082" providerId="ADAL" clId="{3F0881C7-FB14-46BB-9181-699BBF3F4D9E}" dt="2022-04-24T16:43:05.508" v="75" actId="20577"/>
          <ac:spMkLst>
            <pc:docMk/>
            <pc:sldMk cId="4128314619" sldId="308"/>
            <ac:spMk id="3" creationId="{8BBBC4AA-EA3F-44E3-87C3-BB61A4248108}"/>
          </ac:spMkLst>
        </pc:spChg>
      </pc:sldChg>
      <pc:sldChg chg="del">
        <pc:chgData name="Steve Shellhammer" userId="0e71f22d-ee3e-49c0-82ff-dbc290af8082" providerId="ADAL" clId="{3F0881C7-FB14-46BB-9181-699BBF3F4D9E}" dt="2022-04-24T16:44:09.519" v="121" actId="47"/>
        <pc:sldMkLst>
          <pc:docMk/>
          <pc:sldMk cId="616439545" sldId="310"/>
        </pc:sldMkLst>
      </pc:sldChg>
      <pc:sldChg chg="del">
        <pc:chgData name="Steve Shellhammer" userId="0e71f22d-ee3e-49c0-82ff-dbc290af8082" providerId="ADAL" clId="{3F0881C7-FB14-46BB-9181-699BBF3F4D9E}" dt="2022-04-24T16:47:45.545" v="454" actId="47"/>
        <pc:sldMkLst>
          <pc:docMk/>
          <pc:sldMk cId="562364498" sldId="311"/>
        </pc:sldMkLst>
      </pc:sldChg>
      <pc:sldChg chg="addSp delSp modSp del mod">
        <pc:chgData name="Steve Shellhammer" userId="0e71f22d-ee3e-49c0-82ff-dbc290af8082" providerId="ADAL" clId="{3F0881C7-FB14-46BB-9181-699BBF3F4D9E}" dt="2022-05-01T16:19:54.064" v="479" actId="47"/>
        <pc:sldMkLst>
          <pc:docMk/>
          <pc:sldMk cId="4118131411" sldId="312"/>
        </pc:sldMkLst>
        <pc:spChg chg="add del mod">
          <ac:chgData name="Steve Shellhammer" userId="0e71f22d-ee3e-49c0-82ff-dbc290af8082" providerId="ADAL" clId="{3F0881C7-FB14-46BB-9181-699BBF3F4D9E}" dt="2022-05-01T16:18:38.120" v="460" actId="478"/>
          <ac:spMkLst>
            <pc:docMk/>
            <pc:sldMk cId="4118131411" sldId="312"/>
            <ac:spMk id="7" creationId="{13728721-60CF-43DC-9F32-A3E8D628CE44}"/>
          </ac:spMkLst>
        </pc:spChg>
      </pc:sldChg>
      <pc:sldMasterChg chg="modSp mod">
        <pc:chgData name="Steve Shellhammer" userId="0e71f22d-ee3e-49c0-82ff-dbc290af8082" providerId="ADAL" clId="{3F0881C7-FB14-46BB-9181-699BBF3F4D9E}" dt="2022-05-01T16:26:24.889" v="483" actId="20577"/>
        <pc:sldMasterMkLst>
          <pc:docMk/>
          <pc:sldMasterMk cId="0" sldId="2147483648"/>
        </pc:sldMasterMkLst>
        <pc:spChg chg="mod">
          <ac:chgData name="Steve Shellhammer" userId="0e71f22d-ee3e-49c0-82ff-dbc290af8082" providerId="ADAL" clId="{3F0881C7-FB14-46BB-9181-699BBF3F4D9E}" dt="2022-05-01T16:26:24.889" v="483"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91E0643B-13AA-4A08-8693-5498FA2ABB7B}"/>
    <pc:docChg chg="undo custSel addSld modSld modMainMaster">
      <pc:chgData name="Steve Shellhammer" userId="0e71f22d-ee3e-49c0-82ff-dbc290af8082" providerId="ADAL" clId="{91E0643B-13AA-4A08-8693-5498FA2ABB7B}" dt="2022-03-07T20:13:26.940" v="355" actId="403"/>
      <pc:docMkLst>
        <pc:docMk/>
      </pc:docMkLst>
      <pc:sldChg chg="modSp mod">
        <pc:chgData name="Steve Shellhammer" userId="0e71f22d-ee3e-49c0-82ff-dbc290af8082" providerId="ADAL" clId="{91E0643B-13AA-4A08-8693-5498FA2ABB7B}" dt="2022-03-07T20:07:53.118" v="1" actId="20577"/>
        <pc:sldMkLst>
          <pc:docMk/>
          <pc:sldMk cId="0" sldId="256"/>
        </pc:sldMkLst>
        <pc:spChg chg="mod">
          <ac:chgData name="Steve Shellhammer" userId="0e71f22d-ee3e-49c0-82ff-dbc290af8082" providerId="ADAL" clId="{91E0643B-13AA-4A08-8693-5498FA2ABB7B}" dt="2022-03-07T20:07:53.118" v="1" actId="20577"/>
          <ac:spMkLst>
            <pc:docMk/>
            <pc:sldMk cId="0" sldId="256"/>
            <ac:spMk id="3074" creationId="{00000000-0000-0000-0000-000000000000}"/>
          </ac:spMkLst>
        </pc:spChg>
      </pc:sldChg>
      <pc:sldChg chg="modSp mod">
        <pc:chgData name="Steve Shellhammer" userId="0e71f22d-ee3e-49c0-82ff-dbc290af8082" providerId="ADAL" clId="{91E0643B-13AA-4A08-8693-5498FA2ABB7B}" dt="2022-03-07T20:13:19.321" v="354" actId="113"/>
        <pc:sldMkLst>
          <pc:docMk/>
          <pc:sldMk cId="2073173423" sldId="298"/>
        </pc:sldMkLst>
        <pc:spChg chg="mod">
          <ac:chgData name="Steve Shellhammer" userId="0e71f22d-ee3e-49c0-82ff-dbc290af8082" providerId="ADAL" clId="{91E0643B-13AA-4A08-8693-5498FA2ABB7B}" dt="2022-03-07T20:13:19.321" v="354" actId="113"/>
          <ac:spMkLst>
            <pc:docMk/>
            <pc:sldMk cId="2073173423" sldId="298"/>
            <ac:spMk id="3" creationId="{0879F695-B16A-4FC9-BD55-E2608AFB30AD}"/>
          </ac:spMkLst>
        </pc:spChg>
      </pc:sldChg>
      <pc:sldChg chg="modSp mod">
        <pc:chgData name="Steve Shellhammer" userId="0e71f22d-ee3e-49c0-82ff-dbc290af8082" providerId="ADAL" clId="{91E0643B-13AA-4A08-8693-5498FA2ABB7B}" dt="2022-03-07T20:12:02.803" v="249" actId="6549"/>
        <pc:sldMkLst>
          <pc:docMk/>
          <pc:sldMk cId="616439545" sldId="310"/>
        </pc:sldMkLst>
        <pc:spChg chg="mod">
          <ac:chgData name="Steve Shellhammer" userId="0e71f22d-ee3e-49c0-82ff-dbc290af8082" providerId="ADAL" clId="{91E0643B-13AA-4A08-8693-5498FA2ABB7B}" dt="2022-03-07T20:11:51.021" v="229" actId="14100"/>
          <ac:spMkLst>
            <pc:docMk/>
            <pc:sldMk cId="616439545" sldId="310"/>
            <ac:spMk id="2" creationId="{F33EDC30-B637-4E92-B383-3B44E1B4F929}"/>
          </ac:spMkLst>
        </pc:spChg>
        <pc:spChg chg="mod">
          <ac:chgData name="Steve Shellhammer" userId="0e71f22d-ee3e-49c0-82ff-dbc290af8082" providerId="ADAL" clId="{91E0643B-13AA-4A08-8693-5498FA2ABB7B}" dt="2022-03-07T20:12:02.803" v="249" actId="6549"/>
          <ac:spMkLst>
            <pc:docMk/>
            <pc:sldMk cId="616439545" sldId="310"/>
            <ac:spMk id="3" creationId="{B3613093-EE31-47E3-BB25-262698C02D08}"/>
          </ac:spMkLst>
        </pc:spChg>
      </pc:sldChg>
      <pc:sldChg chg="modSp mod">
        <pc:chgData name="Steve Shellhammer" userId="0e71f22d-ee3e-49c0-82ff-dbc290af8082" providerId="ADAL" clId="{91E0643B-13AA-4A08-8693-5498FA2ABB7B}" dt="2022-03-07T20:13:26.940" v="355" actId="403"/>
        <pc:sldMkLst>
          <pc:docMk/>
          <pc:sldMk cId="562364498" sldId="311"/>
        </pc:sldMkLst>
        <pc:spChg chg="mod">
          <ac:chgData name="Steve Shellhammer" userId="0e71f22d-ee3e-49c0-82ff-dbc290af8082" providerId="ADAL" clId="{91E0643B-13AA-4A08-8693-5498FA2ABB7B}" dt="2022-03-07T20:13:26.940" v="355" actId="403"/>
          <ac:spMkLst>
            <pc:docMk/>
            <pc:sldMk cId="562364498" sldId="311"/>
            <ac:spMk id="2" creationId="{3C4DC7AD-971D-4FEA-BDDB-4760DCCAE3D0}"/>
          </ac:spMkLst>
        </pc:spChg>
      </pc:sldChg>
      <pc:sldChg chg="modSp new mod">
        <pc:chgData name="Steve Shellhammer" userId="0e71f22d-ee3e-49c0-82ff-dbc290af8082" providerId="ADAL" clId="{91E0643B-13AA-4A08-8693-5498FA2ABB7B}" dt="2022-03-07T20:11:32.960" v="212" actId="255"/>
        <pc:sldMkLst>
          <pc:docMk/>
          <pc:sldMk cId="4118131411" sldId="312"/>
        </pc:sldMkLst>
        <pc:spChg chg="mod">
          <ac:chgData name="Steve Shellhammer" userId="0e71f22d-ee3e-49c0-82ff-dbc290af8082" providerId="ADAL" clId="{91E0643B-13AA-4A08-8693-5498FA2ABB7B}" dt="2022-03-07T20:11:10.849" v="171" actId="14100"/>
          <ac:spMkLst>
            <pc:docMk/>
            <pc:sldMk cId="4118131411" sldId="312"/>
            <ac:spMk id="2" creationId="{BE4738AA-747F-45C1-BCCE-7413B1B385F0}"/>
          </ac:spMkLst>
        </pc:spChg>
        <pc:spChg chg="mod">
          <ac:chgData name="Steve Shellhammer" userId="0e71f22d-ee3e-49c0-82ff-dbc290af8082" providerId="ADAL" clId="{91E0643B-13AA-4A08-8693-5498FA2ABB7B}" dt="2022-03-07T20:11:32.960" v="212" actId="255"/>
          <ac:spMkLst>
            <pc:docMk/>
            <pc:sldMk cId="4118131411" sldId="312"/>
            <ac:spMk id="3" creationId="{0A064B9E-F5CF-44F1-8A1E-5F2B15AD3017}"/>
          </ac:spMkLst>
        </pc:spChg>
      </pc:sldChg>
      <pc:sldMasterChg chg="modSp mod">
        <pc:chgData name="Steve Shellhammer" userId="0e71f22d-ee3e-49c0-82ff-dbc290af8082" providerId="ADAL" clId="{91E0643B-13AA-4A08-8693-5498FA2ABB7B}" dt="2022-03-07T20:08:01.454" v="3" actId="20577"/>
        <pc:sldMasterMkLst>
          <pc:docMk/>
          <pc:sldMasterMk cId="0" sldId="2147483648"/>
        </pc:sldMasterMkLst>
        <pc:spChg chg="mod">
          <ac:chgData name="Steve Shellhammer" userId="0e71f22d-ee3e-49c0-82ff-dbc290af8082" providerId="ADAL" clId="{91E0643B-13AA-4A08-8693-5498FA2ABB7B}" dt="2022-03-07T20:08:01.45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FA9D6A54-BC9D-44F5-ACA6-A0A91A1E1CCC}"/>
    <pc:docChg chg="addSld modSld modMainMaster">
      <pc:chgData name="Steve Shellhammer" userId="0e71f22d-ee3e-49c0-82ff-dbc290af8082" providerId="ADAL" clId="{FA9D6A54-BC9D-44F5-ACA6-A0A91A1E1CCC}" dt="2022-03-05T00:46:43.061" v="59" actId="113"/>
      <pc:docMkLst>
        <pc:docMk/>
      </pc:docMkLst>
      <pc:sldChg chg="modSp mod">
        <pc:chgData name="Steve Shellhammer" userId="0e71f22d-ee3e-49c0-82ff-dbc290af8082" providerId="ADAL" clId="{FA9D6A54-BC9D-44F5-ACA6-A0A91A1E1CCC}" dt="2022-03-04T22:35:25.815" v="5" actId="20577"/>
        <pc:sldMkLst>
          <pc:docMk/>
          <pc:sldMk cId="0" sldId="256"/>
        </pc:sldMkLst>
        <pc:spChg chg="mod">
          <ac:chgData name="Steve Shellhammer" userId="0e71f22d-ee3e-49c0-82ff-dbc290af8082" providerId="ADAL" clId="{FA9D6A54-BC9D-44F5-ACA6-A0A91A1E1CCC}" dt="2022-03-04T22:35:25.815" v="5" actId="20577"/>
          <ac:spMkLst>
            <pc:docMk/>
            <pc:sldMk cId="0" sldId="256"/>
            <ac:spMk id="3074" creationId="{00000000-0000-0000-0000-000000000000}"/>
          </ac:spMkLst>
        </pc:spChg>
      </pc:sldChg>
      <pc:sldChg chg="modSp new mod">
        <pc:chgData name="Steve Shellhammer" userId="0e71f22d-ee3e-49c0-82ff-dbc290af8082" providerId="ADAL" clId="{FA9D6A54-BC9D-44F5-ACA6-A0A91A1E1CCC}" dt="2022-03-05T00:46:43.061" v="59" actId="113"/>
        <pc:sldMkLst>
          <pc:docMk/>
          <pc:sldMk cId="562364498" sldId="311"/>
        </pc:sldMkLst>
        <pc:spChg chg="mod">
          <ac:chgData name="Steve Shellhammer" userId="0e71f22d-ee3e-49c0-82ff-dbc290af8082" providerId="ADAL" clId="{FA9D6A54-BC9D-44F5-ACA6-A0A91A1E1CCC}" dt="2022-03-05T00:46:30.316" v="57" actId="6549"/>
          <ac:spMkLst>
            <pc:docMk/>
            <pc:sldMk cId="562364498" sldId="311"/>
            <ac:spMk id="2" creationId="{3C4DC7AD-971D-4FEA-BDDB-4760DCCAE3D0}"/>
          </ac:spMkLst>
        </pc:spChg>
        <pc:spChg chg="mod">
          <ac:chgData name="Steve Shellhammer" userId="0e71f22d-ee3e-49c0-82ff-dbc290af8082" providerId="ADAL" clId="{FA9D6A54-BC9D-44F5-ACA6-A0A91A1E1CCC}" dt="2022-03-05T00:46:43.061" v="59" actId="113"/>
          <ac:spMkLst>
            <pc:docMk/>
            <pc:sldMk cId="562364498" sldId="311"/>
            <ac:spMk id="3" creationId="{39E660B8-A1D6-43E6-9838-85E7597CC66C}"/>
          </ac:spMkLst>
        </pc:spChg>
      </pc:sldChg>
      <pc:sldMasterChg chg="modSp mod">
        <pc:chgData name="Steve Shellhammer" userId="0e71f22d-ee3e-49c0-82ff-dbc290af8082" providerId="ADAL" clId="{FA9D6A54-BC9D-44F5-ACA6-A0A91A1E1CCC}" dt="2022-03-04T22:35:16.535" v="1" actId="20577"/>
        <pc:sldMasterMkLst>
          <pc:docMk/>
          <pc:sldMasterMk cId="0" sldId="2147483648"/>
        </pc:sldMasterMkLst>
        <pc:spChg chg="mod">
          <ac:chgData name="Steve Shellhammer" userId="0e71f22d-ee3e-49c0-82ff-dbc290af8082" providerId="ADAL" clId="{FA9D6A54-BC9D-44F5-ACA6-A0A91A1E1CCC}" dt="2022-03-04T22:35:16.53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5/2/2022</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May 2022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802.19-22/0009r1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8/dcn/22/18-22-0009-00-0000-ieee-802-wireless-standards-table-of-frequency-ranges.xls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May 2022</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May 2022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2022-05-02</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53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732366" y="805182"/>
            <a:ext cx="8288868" cy="944877"/>
          </a:xfrm>
        </p:spPr>
        <p:txBody>
          <a:bodyPr/>
          <a:lstStyle/>
          <a:p>
            <a:r>
              <a:rPr lang="en-US" sz="3200" dirty="0"/>
              <a:t>Registration for the May IEEE 802 Wireless Interim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May IEEE 802 Wireless Interim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https://touchpoint.eventsair.com/2022-may-ieee-802-wireless-interim-session</a:t>
            </a:r>
            <a:r>
              <a:rPr lang="en-US" sz="2400" dirty="0"/>
              <a:t> </a:t>
            </a:r>
          </a:p>
          <a:p>
            <a:pPr>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152401" y="731522"/>
            <a:ext cx="9525000" cy="792478"/>
          </a:xfrm>
        </p:spPr>
        <p:txBody>
          <a:bodyPr/>
          <a:lstStyle/>
          <a:p>
            <a:r>
              <a:rPr lang="en-US" sz="3000" dirty="0"/>
              <a:t>IEEE 802 Wireless Standards Table of Frequency Ranges</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304800" y="1608668"/>
            <a:ext cx="9144000" cy="5173132"/>
          </a:xfrm>
        </p:spPr>
        <p:txBody>
          <a:bodyPr/>
          <a:lstStyle/>
          <a:p>
            <a:r>
              <a:rPr lang="en-US" sz="2400" dirty="0"/>
              <a:t>Comments were requested from the Wireless WGs on the “IEEE 802 Wireless Standards Table of Frequency Ranges” document for submission by April 30</a:t>
            </a:r>
          </a:p>
          <a:p>
            <a:r>
              <a:rPr lang="en-US" sz="2400" dirty="0"/>
              <a:t>10 comments were received</a:t>
            </a:r>
          </a:p>
          <a:p>
            <a:r>
              <a:rPr lang="en-US" sz="2400" dirty="0"/>
              <a:t>The link to the document is,</a:t>
            </a:r>
          </a:p>
          <a:p>
            <a:pPr lvl="1"/>
            <a:r>
              <a:rPr lang="en-US" sz="2200" b="1" dirty="0">
                <a:hlinkClick r:id="rId2"/>
              </a:rPr>
              <a:t>https://mentor.ieee.org/802.18/dcn/22/18-22-0009-00-0000-ieee-802-wireless-standards-table-of-frequency-ranges.xlsx</a:t>
            </a:r>
            <a:r>
              <a:rPr lang="en-US" sz="2200" b="1" dirty="0"/>
              <a:t> </a:t>
            </a:r>
          </a:p>
          <a:p>
            <a:r>
              <a:rPr lang="en-US" sz="2400" b="1" dirty="0"/>
              <a:t>Comment resolutions will be </a:t>
            </a:r>
            <a:r>
              <a:rPr lang="en-US" sz="2400" dirty="0"/>
              <a:t>performed on the Wireless Frequency Table Ad Hoc, which meets on the fourth Tuesday of the month, at 3 PM Eastern Time</a:t>
            </a:r>
          </a:p>
          <a:p>
            <a:pPr lvl="1"/>
            <a:r>
              <a:rPr lang="en-US" sz="2400" b="1" dirty="0"/>
              <a:t>Webex info can be found on the 802.18 Calendar</a:t>
            </a:r>
          </a:p>
          <a:p>
            <a:endParaRPr lang="en-US" sz="2427" b="1" dirty="0"/>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May 2022</a:t>
            </a:r>
            <a:endParaRPr lang="en-GB" dirty="0"/>
          </a:p>
        </p:txBody>
      </p:sp>
      <p:pic>
        <p:nvPicPr>
          <p:cNvPr id="3" name="Picture 2">
            <a:extLst>
              <a:ext uri="{FF2B5EF4-FFF2-40B4-BE49-F238E27FC236}">
                <a16:creationId xmlns:a16="http://schemas.microsoft.com/office/drawing/2014/main" id="{37D6A362-2686-43F6-AD5D-F38DF3224F16}"/>
              </a:ext>
            </a:extLst>
          </p:cNvPr>
          <p:cNvPicPr>
            <a:picLocks noChangeAspect="1"/>
          </p:cNvPicPr>
          <p:nvPr/>
        </p:nvPicPr>
        <p:blipFill>
          <a:blip r:embed="rId2"/>
          <a:stretch>
            <a:fillRect/>
          </a:stretch>
        </p:blipFill>
        <p:spPr>
          <a:xfrm>
            <a:off x="2840884" y="1524000"/>
            <a:ext cx="3987165" cy="4940618"/>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1226</TotalTime>
  <Words>345</Words>
  <Application>Microsoft Office PowerPoint</Application>
  <PresentationFormat>Custom</PresentationFormat>
  <Paragraphs>45</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Courier New</vt:lpstr>
      <vt:lpstr>Times New Roman</vt:lpstr>
      <vt:lpstr>Office Theme</vt:lpstr>
      <vt:lpstr>May 2022 WG Opening Report</vt:lpstr>
      <vt:lpstr>Voter Summary</vt:lpstr>
      <vt:lpstr>Registration for the May IEEE 802 Wireless Interim Session</vt:lpstr>
      <vt:lpstr>IEEE 802 Wireless Standards Table of Frequency Ranges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2022-05-02T15:13:20Z</dcterms:modified>
</cp:coreProperties>
</file>