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4" r:id="rId3"/>
    <p:sldId id="308"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0881C7-FB14-46BB-9181-699BBF3F4D9E}" v="4" dt="2022-04-24T16:48:25.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802.19-22/0009r0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2022-05-01</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May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https://touchpoint.eventsair.com/2022-may-ieee-802-wireless-interim-session</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52401" y="731522"/>
            <a:ext cx="9525000" cy="792478"/>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304800" y="1608668"/>
            <a:ext cx="9144000" cy="5173132"/>
          </a:xfrm>
        </p:spPr>
        <p:txBody>
          <a:bodyPr/>
          <a:lstStyle/>
          <a:p>
            <a:r>
              <a:rPr lang="en-US" sz="2400" dirty="0"/>
              <a:t>Comments were requested from the Wireless WGs on the “IEEE 802 Wireless Standards Table of Frequency Ranges” document for submission by April 30</a:t>
            </a:r>
          </a:p>
          <a:p>
            <a:r>
              <a:rPr lang="en-US" sz="2400"/>
              <a:t>7 comments were received</a:t>
            </a:r>
            <a:endParaRPr lang="en-US" sz="2400" dirty="0"/>
          </a:p>
          <a:p>
            <a:r>
              <a:rPr lang="en-US" sz="2400" dirty="0"/>
              <a:t>The link to the document is,</a:t>
            </a:r>
          </a:p>
          <a:p>
            <a:pPr lvl="1"/>
            <a:r>
              <a:rPr lang="en-US" sz="2200" b="1" dirty="0">
                <a:hlinkClick r:id="rId2"/>
              </a:rPr>
              <a:t>https://mentor.ieee.org/802.18/dcn/22/18-22-0009-00-0000-ieee-802-wireless-standards-table-of-frequency-ranges.xlsx</a:t>
            </a:r>
            <a:r>
              <a:rPr lang="en-US" sz="2200" b="1" dirty="0"/>
              <a:t> </a:t>
            </a:r>
          </a:p>
          <a:p>
            <a:r>
              <a:rPr lang="en-US" sz="2400" b="1" dirty="0"/>
              <a:t>Comment resolutions will be </a:t>
            </a:r>
            <a:r>
              <a:rPr lang="en-US" sz="2400" dirty="0"/>
              <a:t>performed on the Wireless Frequency Table Ad Hoc, which meets on the fourth Tuesday of the month, at 3 PM Eastern Time</a:t>
            </a:r>
          </a:p>
          <a:p>
            <a:pPr lvl="1"/>
            <a:r>
              <a:rPr lang="en-US" sz="2400" b="1" dirty="0"/>
              <a:t>Webex info can be found on the 802.18 Calendar</a:t>
            </a:r>
          </a:p>
          <a:p>
            <a:endParaRPr lang="en-US" sz="2427"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May 2022</a:t>
            </a:r>
            <a:endParaRPr lang="en-GB" dirty="0"/>
          </a:p>
        </p:txBody>
      </p:sp>
      <p:pic>
        <p:nvPicPr>
          <p:cNvPr id="3" name="Picture 2">
            <a:extLst>
              <a:ext uri="{FF2B5EF4-FFF2-40B4-BE49-F238E27FC236}">
                <a16:creationId xmlns:a16="http://schemas.microsoft.com/office/drawing/2014/main" id="{37D6A362-2686-43F6-AD5D-F38DF3224F16}"/>
              </a:ext>
            </a:extLst>
          </p:cNvPr>
          <p:cNvPicPr>
            <a:picLocks noChangeAspect="1"/>
          </p:cNvPicPr>
          <p:nvPr/>
        </p:nvPicPr>
        <p:blipFill>
          <a:blip r:embed="rId2"/>
          <a:stretch>
            <a:fillRect/>
          </a:stretch>
        </p:blipFill>
        <p:spPr>
          <a:xfrm>
            <a:off x="2840884" y="1524000"/>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1226</TotalTime>
  <Words>345</Words>
  <Application>Microsoft Office PowerPoint</Application>
  <PresentationFormat>Custom</PresentationFormat>
  <Paragraphs>45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Times New Roman</vt:lpstr>
      <vt:lpstr>Office Theme</vt:lpstr>
      <vt:lpstr>May 2022 WG Opening Report</vt:lpstr>
      <vt:lpstr>Voter Summary</vt:lpstr>
      <vt:lpstr>Registration for the May IEEE 802 Wireless Interim Session</vt:lpstr>
      <vt:lpstr>IEEE 802 Wireless Standards Table of Frequency Ranges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2022-05-01T16:27:40Z</dcterms:modified>
</cp:coreProperties>
</file>