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6" r:id="rId2"/>
    <p:sldId id="264" r:id="rId3"/>
    <p:sldId id="308" r:id="rId4"/>
    <p:sldId id="310" r:id="rId5"/>
    <p:sldId id="298" r:id="rId6"/>
    <p:sldId id="304" r:id="rId7"/>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45C988C-AB96-4B16-BFD6-DE82FD802519}" v="7" dt="2022-02-23T17:34:55.13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101" d="100"/>
          <a:sy n="101" d="100"/>
        </p:scale>
        <p:origin x="2502" y="10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3" d="100"/>
          <a:sy n="83" d="100"/>
        </p:scale>
        <p:origin x="3816" y="84"/>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Shellhammer" userId="0e71f22d-ee3e-49c0-82ff-dbc290af8082" providerId="ADAL" clId="{47ADD7AB-5996-4117-946A-E8F3227554F6}"/>
    <pc:docChg chg="modSld">
      <pc:chgData name="Steve Shellhammer" userId="0e71f22d-ee3e-49c0-82ff-dbc290af8082" providerId="ADAL" clId="{47ADD7AB-5996-4117-946A-E8F3227554F6}" dt="2020-01-07T17:54:09.040" v="2" actId="20577"/>
      <pc:docMkLst>
        <pc:docMk/>
      </pc:docMkLst>
      <pc:sldChg chg="modSp">
        <pc:chgData name="Steve Shellhammer" userId="0e71f22d-ee3e-49c0-82ff-dbc290af8082" providerId="ADAL" clId="{47ADD7AB-5996-4117-946A-E8F3227554F6}" dt="2020-01-07T17:54:09.040" v="2" actId="20577"/>
        <pc:sldMkLst>
          <pc:docMk/>
          <pc:sldMk cId="0" sldId="256"/>
        </pc:sldMkLst>
        <pc:spChg chg="mod">
          <ac:chgData name="Steve Shellhammer" userId="0e71f22d-ee3e-49c0-82ff-dbc290af8082" providerId="ADAL" clId="{47ADD7AB-5996-4117-946A-E8F3227554F6}" dt="2020-01-07T17:54:09.040" v="2" actId="20577"/>
          <ac:spMkLst>
            <pc:docMk/>
            <pc:sldMk cId="0" sldId="256"/>
            <ac:spMk id="3073" creationId="{00000000-0000-0000-0000-000000000000}"/>
          </ac:spMkLst>
        </pc:spChg>
      </pc:sldChg>
    </pc:docChg>
  </pc:docChgLst>
  <pc:docChgLst>
    <pc:chgData name="Steve Shellhammer" userId="0e71f22d-ee3e-49c0-82ff-dbc290af8082" providerId="ADAL" clId="{F736ACFB-BF60-4BC2-B012-50162D3E7455}"/>
    <pc:docChg chg="custSel modSld modMainMaster">
      <pc:chgData name="Steve Shellhammer" userId="0e71f22d-ee3e-49c0-82ff-dbc290af8082" providerId="ADAL" clId="{F736ACFB-BF60-4BC2-B012-50162D3E7455}" dt="2020-07-07T21:42:30.394" v="200" actId="20577"/>
      <pc:docMkLst>
        <pc:docMk/>
      </pc:docMkLst>
      <pc:sldChg chg="delSp modSp mod">
        <pc:chgData name="Steve Shellhammer" userId="0e71f22d-ee3e-49c0-82ff-dbc290af8082" providerId="ADAL" clId="{F736ACFB-BF60-4BC2-B012-50162D3E7455}" dt="2020-07-07T21:38:55.992" v="57" actId="6549"/>
        <pc:sldMkLst>
          <pc:docMk/>
          <pc:sldMk cId="1628697714" sldId="280"/>
        </pc:sldMkLst>
        <pc:spChg chg="mod">
          <ac:chgData name="Steve Shellhammer" userId="0e71f22d-ee3e-49c0-82ff-dbc290af8082" providerId="ADAL" clId="{F736ACFB-BF60-4BC2-B012-50162D3E7455}" dt="2020-07-07T21:38:55.992" v="57" actId="6549"/>
          <ac:spMkLst>
            <pc:docMk/>
            <pc:sldMk cId="1628697714" sldId="280"/>
            <ac:spMk id="3" creationId="{77D41C8B-B134-4FD3-BDEE-B93E12984B67}"/>
          </ac:spMkLst>
        </pc:spChg>
        <pc:spChg chg="del">
          <ac:chgData name="Steve Shellhammer" userId="0e71f22d-ee3e-49c0-82ff-dbc290af8082" providerId="ADAL" clId="{F736ACFB-BF60-4BC2-B012-50162D3E7455}" dt="2020-07-07T21:38:23.102" v="44" actId="478"/>
          <ac:spMkLst>
            <pc:docMk/>
            <pc:sldMk cId="1628697714" sldId="280"/>
            <ac:spMk id="7" creationId="{FA9FA587-76F3-4A19-8BEA-BCE7504F825F}"/>
          </ac:spMkLst>
        </pc:spChg>
      </pc:sldChg>
      <pc:sldChg chg="modSp mod">
        <pc:chgData name="Steve Shellhammer" userId="0e71f22d-ee3e-49c0-82ff-dbc290af8082" providerId="ADAL" clId="{F736ACFB-BF60-4BC2-B012-50162D3E7455}" dt="2020-07-07T21:42:30.394" v="200" actId="20577"/>
        <pc:sldMkLst>
          <pc:docMk/>
          <pc:sldMk cId="1254697515" sldId="283"/>
        </pc:sldMkLst>
        <pc:spChg chg="mod">
          <ac:chgData name="Steve Shellhammer" userId="0e71f22d-ee3e-49c0-82ff-dbc290af8082" providerId="ADAL" clId="{F736ACFB-BF60-4BC2-B012-50162D3E7455}" dt="2020-07-07T21:42:30.394" v="200" actId="20577"/>
          <ac:spMkLst>
            <pc:docMk/>
            <pc:sldMk cId="1254697515" sldId="283"/>
            <ac:spMk id="3" creationId="{8E638090-E680-4193-9BF0-7AEB81DB0B05}"/>
          </ac:spMkLst>
        </pc:spChg>
      </pc:sldChg>
      <pc:sldChg chg="modSp mod">
        <pc:chgData name="Steve Shellhammer" userId="0e71f22d-ee3e-49c0-82ff-dbc290af8082" providerId="ADAL" clId="{F736ACFB-BF60-4BC2-B012-50162D3E7455}" dt="2020-07-07T21:36:36.368" v="43" actId="20577"/>
        <pc:sldMkLst>
          <pc:docMk/>
          <pc:sldMk cId="2439599667" sldId="290"/>
        </pc:sldMkLst>
        <pc:spChg chg="mod">
          <ac:chgData name="Steve Shellhammer" userId="0e71f22d-ee3e-49c0-82ff-dbc290af8082" providerId="ADAL" clId="{F736ACFB-BF60-4BC2-B012-50162D3E7455}" dt="2020-07-07T21:36:36.368" v="43" actId="20577"/>
          <ac:spMkLst>
            <pc:docMk/>
            <pc:sldMk cId="2439599667" sldId="290"/>
            <ac:spMk id="3" creationId="{2118FBEB-869B-429D-9D5A-975287234DBD}"/>
          </ac:spMkLst>
        </pc:spChg>
      </pc:sldChg>
      <pc:sldMasterChg chg="modSp mod">
        <pc:chgData name="Steve Shellhammer" userId="0e71f22d-ee3e-49c0-82ff-dbc290af8082" providerId="ADAL" clId="{F736ACFB-BF60-4BC2-B012-50162D3E7455}" dt="2020-07-07T21:36:00.627" v="1" actId="20577"/>
        <pc:sldMasterMkLst>
          <pc:docMk/>
          <pc:sldMasterMk cId="0" sldId="2147483648"/>
        </pc:sldMasterMkLst>
        <pc:spChg chg="mod">
          <ac:chgData name="Steve Shellhammer" userId="0e71f22d-ee3e-49c0-82ff-dbc290af8082" providerId="ADAL" clId="{F736ACFB-BF60-4BC2-B012-50162D3E7455}" dt="2020-07-07T21:36:00.627" v="1" actId="20577"/>
          <ac:spMkLst>
            <pc:docMk/>
            <pc:sldMasterMk cId="0" sldId="2147483648"/>
            <ac:spMk id="10" creationId="{00000000-0000-0000-0000-000000000000}"/>
          </ac:spMkLst>
        </pc:spChg>
      </pc:sldMasterChg>
    </pc:docChg>
  </pc:docChgLst>
  <pc:docChgLst>
    <pc:chgData name="Steve Shellhammer" userId="0e71f22d-ee3e-49c0-82ff-dbc290af8082" providerId="ADAL" clId="{2E040D0F-E2BF-480A-B9F4-CBD8EEB9D1CA}"/>
    <pc:docChg chg="modSld modMainMaster">
      <pc:chgData name="Steve Shellhammer" userId="0e71f22d-ee3e-49c0-82ff-dbc290af8082" providerId="ADAL" clId="{2E040D0F-E2BF-480A-B9F4-CBD8EEB9D1CA}" dt="2019-07-13T21:43:22.080" v="7" actId="20577"/>
      <pc:docMkLst>
        <pc:docMk/>
      </pc:docMkLst>
      <pc:sldChg chg="modSp">
        <pc:chgData name="Steve Shellhammer" userId="0e71f22d-ee3e-49c0-82ff-dbc290af8082" providerId="ADAL" clId="{2E040D0F-E2BF-480A-B9F4-CBD8EEB9D1CA}" dt="2019-07-13T21:42:53.616" v="3" actId="20577"/>
        <pc:sldMkLst>
          <pc:docMk/>
          <pc:sldMk cId="0" sldId="256"/>
        </pc:sldMkLst>
        <pc:spChg chg="mod">
          <ac:chgData name="Steve Shellhammer" userId="0e71f22d-ee3e-49c0-82ff-dbc290af8082" providerId="ADAL" clId="{2E040D0F-E2BF-480A-B9F4-CBD8EEB9D1CA}" dt="2019-07-13T21:42:53.616" v="3" actId="20577"/>
          <ac:spMkLst>
            <pc:docMk/>
            <pc:sldMk cId="0" sldId="256"/>
            <ac:spMk id="3074" creationId="{00000000-0000-0000-0000-000000000000}"/>
          </ac:spMkLst>
        </pc:spChg>
      </pc:sldChg>
      <pc:sldChg chg="modSp">
        <pc:chgData name="Steve Shellhammer" userId="0e71f22d-ee3e-49c0-82ff-dbc290af8082" providerId="ADAL" clId="{2E040D0F-E2BF-480A-B9F4-CBD8EEB9D1CA}" dt="2019-07-13T21:43:02.454" v="5" actId="20577"/>
        <pc:sldMkLst>
          <pc:docMk/>
          <pc:sldMk cId="3731895628" sldId="264"/>
        </pc:sldMkLst>
        <pc:spChg chg="mod">
          <ac:chgData name="Steve Shellhammer" userId="0e71f22d-ee3e-49c0-82ff-dbc290af8082" providerId="ADAL" clId="{2E040D0F-E2BF-480A-B9F4-CBD8EEB9D1CA}" dt="2019-07-13T21:43:02.454" v="5" actId="20577"/>
          <ac:spMkLst>
            <pc:docMk/>
            <pc:sldMk cId="3731895628" sldId="264"/>
            <ac:spMk id="3" creationId="{00000000-0000-0000-0000-000000000000}"/>
          </ac:spMkLst>
        </pc:spChg>
      </pc:sldChg>
      <pc:sldMasterChg chg="modSp">
        <pc:chgData name="Steve Shellhammer" userId="0e71f22d-ee3e-49c0-82ff-dbc290af8082" providerId="ADAL" clId="{2E040D0F-E2BF-480A-B9F4-CBD8EEB9D1CA}" dt="2019-07-13T21:43:22.080" v="7" actId="20577"/>
        <pc:sldMasterMkLst>
          <pc:docMk/>
          <pc:sldMasterMk cId="0" sldId="2147483648"/>
        </pc:sldMasterMkLst>
        <pc:spChg chg="mod">
          <ac:chgData name="Steve Shellhammer" userId="0e71f22d-ee3e-49c0-82ff-dbc290af8082" providerId="ADAL" clId="{2E040D0F-E2BF-480A-B9F4-CBD8EEB9D1CA}" dt="2019-07-13T21:43:22.080" v="7" actId="20577"/>
          <ac:spMkLst>
            <pc:docMk/>
            <pc:sldMasterMk cId="0" sldId="2147483648"/>
            <ac:spMk id="10" creationId="{00000000-0000-0000-0000-000000000000}"/>
          </ac:spMkLst>
        </pc:spChg>
      </pc:sldMasterChg>
    </pc:docChg>
  </pc:docChgLst>
  <pc:docChgLst>
    <pc:chgData name="Steve Shellhammer" userId="0e71f22d-ee3e-49c0-82ff-dbc290af8082" providerId="ADAL" clId="{C292AE29-02E2-4099-A057-AC0C8A24EBD1}"/>
    <pc:docChg chg="undo custSel addSld modSld modMainMaster">
      <pc:chgData name="Steve Shellhammer" userId="0e71f22d-ee3e-49c0-82ff-dbc290af8082" providerId="ADAL" clId="{C292AE29-02E2-4099-A057-AC0C8A24EBD1}" dt="2022-01-15T00:17:43.771" v="183" actId="20577"/>
      <pc:docMkLst>
        <pc:docMk/>
      </pc:docMkLst>
      <pc:sldChg chg="modSp mod">
        <pc:chgData name="Steve Shellhammer" userId="0e71f22d-ee3e-49c0-82ff-dbc290af8082" providerId="ADAL" clId="{C292AE29-02E2-4099-A057-AC0C8A24EBD1}" dt="2022-01-15T00:03:59.035" v="1" actId="20577"/>
        <pc:sldMkLst>
          <pc:docMk/>
          <pc:sldMk cId="0" sldId="256"/>
        </pc:sldMkLst>
        <pc:spChg chg="mod">
          <ac:chgData name="Steve Shellhammer" userId="0e71f22d-ee3e-49c0-82ff-dbc290af8082" providerId="ADAL" clId="{C292AE29-02E2-4099-A057-AC0C8A24EBD1}" dt="2022-01-15T00:03:59.035" v="1" actId="20577"/>
          <ac:spMkLst>
            <pc:docMk/>
            <pc:sldMk cId="0" sldId="256"/>
            <ac:spMk id="3074" creationId="{00000000-0000-0000-0000-000000000000}"/>
          </ac:spMkLst>
        </pc:spChg>
      </pc:sldChg>
      <pc:sldChg chg="modSp mod">
        <pc:chgData name="Steve Shellhammer" userId="0e71f22d-ee3e-49c0-82ff-dbc290af8082" providerId="ADAL" clId="{C292AE29-02E2-4099-A057-AC0C8A24EBD1}" dt="2022-01-15T00:16:49.838" v="181" actId="20577"/>
        <pc:sldMkLst>
          <pc:docMk/>
          <pc:sldMk cId="1997302967" sldId="307"/>
        </pc:sldMkLst>
        <pc:spChg chg="mod">
          <ac:chgData name="Steve Shellhammer" userId="0e71f22d-ee3e-49c0-82ff-dbc290af8082" providerId="ADAL" clId="{C292AE29-02E2-4099-A057-AC0C8A24EBD1}" dt="2022-01-15T00:16:32.910" v="173" actId="20577"/>
          <ac:spMkLst>
            <pc:docMk/>
            <pc:sldMk cId="1997302967" sldId="307"/>
            <ac:spMk id="2" creationId="{E4B478FD-2085-4984-AC8C-E80031C9E08D}"/>
          </ac:spMkLst>
        </pc:spChg>
        <pc:spChg chg="mod">
          <ac:chgData name="Steve Shellhammer" userId="0e71f22d-ee3e-49c0-82ff-dbc290af8082" providerId="ADAL" clId="{C292AE29-02E2-4099-A057-AC0C8A24EBD1}" dt="2022-01-15T00:16:49.838" v="181" actId="20577"/>
          <ac:spMkLst>
            <pc:docMk/>
            <pc:sldMk cId="1997302967" sldId="307"/>
            <ac:spMk id="3" creationId="{9A5276BF-EE70-4764-ADA7-712D0C09537F}"/>
          </ac:spMkLst>
        </pc:spChg>
      </pc:sldChg>
      <pc:sldChg chg="modSp new mod">
        <pc:chgData name="Steve Shellhammer" userId="0e71f22d-ee3e-49c0-82ff-dbc290af8082" providerId="ADAL" clId="{C292AE29-02E2-4099-A057-AC0C8A24EBD1}" dt="2022-01-15T00:06:01.723" v="40" actId="1036"/>
        <pc:sldMkLst>
          <pc:docMk/>
          <pc:sldMk cId="511721443" sldId="311"/>
        </pc:sldMkLst>
        <pc:spChg chg="mod">
          <ac:chgData name="Steve Shellhammer" userId="0e71f22d-ee3e-49c0-82ff-dbc290af8082" providerId="ADAL" clId="{C292AE29-02E2-4099-A057-AC0C8A24EBD1}" dt="2022-01-15T00:04:48.732" v="8" actId="404"/>
          <ac:spMkLst>
            <pc:docMk/>
            <pc:sldMk cId="511721443" sldId="311"/>
            <ac:spMk id="2" creationId="{C79CB706-8910-494B-B02B-8650C3A13131}"/>
          </ac:spMkLst>
        </pc:spChg>
        <pc:spChg chg="mod">
          <ac:chgData name="Steve Shellhammer" userId="0e71f22d-ee3e-49c0-82ff-dbc290af8082" providerId="ADAL" clId="{C292AE29-02E2-4099-A057-AC0C8A24EBD1}" dt="2022-01-15T00:06:01.723" v="40" actId="1036"/>
          <ac:spMkLst>
            <pc:docMk/>
            <pc:sldMk cId="511721443" sldId="311"/>
            <ac:spMk id="3" creationId="{02272F6F-9AF6-486C-9057-FEED7F6C5C4F}"/>
          </ac:spMkLst>
        </pc:spChg>
      </pc:sldChg>
      <pc:sldMasterChg chg="modSp mod">
        <pc:chgData name="Steve Shellhammer" userId="0e71f22d-ee3e-49c0-82ff-dbc290af8082" providerId="ADAL" clId="{C292AE29-02E2-4099-A057-AC0C8A24EBD1}" dt="2022-01-15T00:17:43.771" v="183" actId="20577"/>
        <pc:sldMasterMkLst>
          <pc:docMk/>
          <pc:sldMasterMk cId="0" sldId="2147483648"/>
        </pc:sldMasterMkLst>
        <pc:spChg chg="mod">
          <ac:chgData name="Steve Shellhammer" userId="0e71f22d-ee3e-49c0-82ff-dbc290af8082" providerId="ADAL" clId="{C292AE29-02E2-4099-A057-AC0C8A24EBD1}" dt="2022-01-15T00:17:43.771" v="183" actId="20577"/>
          <ac:spMkLst>
            <pc:docMk/>
            <pc:sldMasterMk cId="0" sldId="2147483648"/>
            <ac:spMk id="10" creationId="{00000000-0000-0000-0000-000000000000}"/>
          </ac:spMkLst>
        </pc:spChg>
      </pc:sldMasterChg>
    </pc:docChg>
  </pc:docChgLst>
  <pc:docChgLst>
    <pc:chgData name="Steve Shellhammer" userId="0e71f22d-ee3e-49c0-82ff-dbc290af8082" providerId="ADAL" clId="{65A9CD66-F1D0-4487-A189-4879D551E1F0}"/>
    <pc:docChg chg="custSel addSld modSld modMainMaster">
      <pc:chgData name="Steve Shellhammer" userId="0e71f22d-ee3e-49c0-82ff-dbc290af8082" providerId="ADAL" clId="{65A9CD66-F1D0-4487-A189-4879D551E1F0}" dt="2019-10-30T17:49:50.251" v="448" actId="20577"/>
      <pc:docMkLst>
        <pc:docMk/>
      </pc:docMkLst>
      <pc:sldChg chg="modSp">
        <pc:chgData name="Steve Shellhammer" userId="0e71f22d-ee3e-49c0-82ff-dbc290af8082" providerId="ADAL" clId="{65A9CD66-F1D0-4487-A189-4879D551E1F0}" dt="2019-10-30T17:32:32.424" v="15" actId="20577"/>
        <pc:sldMkLst>
          <pc:docMk/>
          <pc:sldMk cId="0" sldId="256"/>
        </pc:sldMkLst>
        <pc:spChg chg="mod">
          <ac:chgData name="Steve Shellhammer" userId="0e71f22d-ee3e-49c0-82ff-dbc290af8082" providerId="ADAL" clId="{65A9CD66-F1D0-4487-A189-4879D551E1F0}" dt="2019-10-30T17:32:23.520" v="7" actId="20577"/>
          <ac:spMkLst>
            <pc:docMk/>
            <pc:sldMk cId="0" sldId="256"/>
            <ac:spMk id="3073" creationId="{00000000-0000-0000-0000-000000000000}"/>
          </ac:spMkLst>
        </pc:spChg>
        <pc:spChg chg="mod">
          <ac:chgData name="Steve Shellhammer" userId="0e71f22d-ee3e-49c0-82ff-dbc290af8082" providerId="ADAL" clId="{65A9CD66-F1D0-4487-A189-4879D551E1F0}" dt="2019-10-30T17:32:32.424" v="15" actId="20577"/>
          <ac:spMkLst>
            <pc:docMk/>
            <pc:sldMk cId="0" sldId="256"/>
            <ac:spMk id="3074" creationId="{00000000-0000-0000-0000-000000000000}"/>
          </ac:spMkLst>
        </pc:spChg>
      </pc:sldChg>
      <pc:sldChg chg="delSp modSp">
        <pc:chgData name="Steve Shellhammer" userId="0e71f22d-ee3e-49c0-82ff-dbc290af8082" providerId="ADAL" clId="{65A9CD66-F1D0-4487-A189-4879D551E1F0}" dt="2019-10-30T17:47:52.743" v="404" actId="1076"/>
        <pc:sldMkLst>
          <pc:docMk/>
          <pc:sldMk cId="2376408962" sldId="269"/>
        </pc:sldMkLst>
        <pc:picChg chg="del">
          <ac:chgData name="Steve Shellhammer" userId="0e71f22d-ee3e-49c0-82ff-dbc290af8082" providerId="ADAL" clId="{65A9CD66-F1D0-4487-A189-4879D551E1F0}" dt="2019-10-30T17:39:42.398" v="50" actId="478"/>
          <ac:picMkLst>
            <pc:docMk/>
            <pc:sldMk cId="2376408962" sldId="269"/>
            <ac:picMk id="3" creationId="{5C16B93E-9EB9-4028-A051-526C9223A8D3}"/>
          </ac:picMkLst>
        </pc:picChg>
        <pc:picChg chg="mod">
          <ac:chgData name="Steve Shellhammer" userId="0e71f22d-ee3e-49c0-82ff-dbc290af8082" providerId="ADAL" clId="{65A9CD66-F1D0-4487-A189-4879D551E1F0}" dt="2019-10-30T17:47:52.743" v="404" actId="1076"/>
          <ac:picMkLst>
            <pc:docMk/>
            <pc:sldMk cId="2376408962" sldId="269"/>
            <ac:picMk id="7" creationId="{307F8259-051D-4B29-B640-6FE565280782}"/>
          </ac:picMkLst>
        </pc:picChg>
      </pc:sldChg>
      <pc:sldChg chg="modSp">
        <pc:chgData name="Steve Shellhammer" userId="0e71f22d-ee3e-49c0-82ff-dbc290af8082" providerId="ADAL" clId="{65A9CD66-F1D0-4487-A189-4879D551E1F0}" dt="2019-10-30T17:41:52.284" v="110" actId="20577"/>
        <pc:sldMkLst>
          <pc:docMk/>
          <pc:sldMk cId="1254697515" sldId="283"/>
        </pc:sldMkLst>
        <pc:spChg chg="mod">
          <ac:chgData name="Steve Shellhammer" userId="0e71f22d-ee3e-49c0-82ff-dbc290af8082" providerId="ADAL" clId="{65A9CD66-F1D0-4487-A189-4879D551E1F0}" dt="2019-10-30T17:41:52.284" v="110" actId="20577"/>
          <ac:spMkLst>
            <pc:docMk/>
            <pc:sldMk cId="1254697515" sldId="283"/>
            <ac:spMk id="3" creationId="{8E638090-E680-4193-9BF0-7AEB81DB0B05}"/>
          </ac:spMkLst>
        </pc:spChg>
      </pc:sldChg>
      <pc:sldChg chg="modSp add">
        <pc:chgData name="Steve Shellhammer" userId="0e71f22d-ee3e-49c0-82ff-dbc290af8082" providerId="ADAL" clId="{65A9CD66-F1D0-4487-A189-4879D551E1F0}" dt="2019-10-30T17:49:50.251" v="448" actId="20577"/>
        <pc:sldMkLst>
          <pc:docMk/>
          <pc:sldMk cId="94381728" sldId="284"/>
        </pc:sldMkLst>
        <pc:spChg chg="mod">
          <ac:chgData name="Steve Shellhammer" userId="0e71f22d-ee3e-49c0-82ff-dbc290af8082" providerId="ADAL" clId="{65A9CD66-F1D0-4487-A189-4879D551E1F0}" dt="2019-10-30T17:42:13.844" v="145" actId="404"/>
          <ac:spMkLst>
            <pc:docMk/>
            <pc:sldMk cId="94381728" sldId="284"/>
            <ac:spMk id="2" creationId="{B75FC05F-CB98-4253-922E-72C9FD7B87B2}"/>
          </ac:spMkLst>
        </pc:spChg>
        <pc:spChg chg="mod">
          <ac:chgData name="Steve Shellhammer" userId="0e71f22d-ee3e-49c0-82ff-dbc290af8082" providerId="ADAL" clId="{65A9CD66-F1D0-4487-A189-4879D551E1F0}" dt="2019-10-30T17:49:50.251" v="448" actId="20577"/>
          <ac:spMkLst>
            <pc:docMk/>
            <pc:sldMk cId="94381728" sldId="284"/>
            <ac:spMk id="3" creationId="{7B432C69-AA6B-4845-97D2-8F02997DFB60}"/>
          </ac:spMkLst>
        </pc:spChg>
      </pc:sldChg>
      <pc:sldMasterChg chg="modSp">
        <pc:chgData name="Steve Shellhammer" userId="0e71f22d-ee3e-49c0-82ff-dbc290af8082" providerId="ADAL" clId="{65A9CD66-F1D0-4487-A189-4879D551E1F0}" dt="2019-10-30T17:32:56.795" v="19" actId="20577"/>
        <pc:sldMasterMkLst>
          <pc:docMk/>
          <pc:sldMasterMk cId="0" sldId="2147483648"/>
        </pc:sldMasterMkLst>
        <pc:spChg chg="mod">
          <ac:chgData name="Steve Shellhammer" userId="0e71f22d-ee3e-49c0-82ff-dbc290af8082" providerId="ADAL" clId="{65A9CD66-F1D0-4487-A189-4879D551E1F0}" dt="2019-10-30T17:32:56.795" v="19" actId="20577"/>
          <ac:spMkLst>
            <pc:docMk/>
            <pc:sldMasterMk cId="0" sldId="2147483648"/>
            <ac:spMk id="10" creationId="{00000000-0000-0000-0000-000000000000}"/>
          </ac:spMkLst>
        </pc:spChg>
      </pc:sldMasterChg>
    </pc:docChg>
  </pc:docChgLst>
  <pc:docChgLst>
    <pc:chgData name="Steve Shellhammer" userId="0e71f22d-ee3e-49c0-82ff-dbc290af8082" providerId="ADAL" clId="{6D8B3C7F-C0E5-44FA-9C24-46C777E13AB1}"/>
    <pc:docChg chg="custSel addSld modSld modMainMaster">
      <pc:chgData name="Steve Shellhammer" userId="0e71f22d-ee3e-49c0-82ff-dbc290af8082" providerId="ADAL" clId="{6D8B3C7F-C0E5-44FA-9C24-46C777E13AB1}" dt="2019-05-05T18:25:30.272" v="931" actId="20577"/>
      <pc:docMkLst>
        <pc:docMk/>
      </pc:docMkLst>
      <pc:sldChg chg="modSp">
        <pc:chgData name="Steve Shellhammer" userId="0e71f22d-ee3e-49c0-82ff-dbc290af8082" providerId="ADAL" clId="{6D8B3C7F-C0E5-44FA-9C24-46C777E13AB1}" dt="2019-05-05T18:07:01.131" v="8" actId="20577"/>
        <pc:sldMkLst>
          <pc:docMk/>
          <pc:sldMk cId="0" sldId="256"/>
        </pc:sldMkLst>
        <pc:spChg chg="mod">
          <ac:chgData name="Steve Shellhammer" userId="0e71f22d-ee3e-49c0-82ff-dbc290af8082" providerId="ADAL" clId="{6D8B3C7F-C0E5-44FA-9C24-46C777E13AB1}" dt="2019-05-05T18:06:29.990" v="2" actId="20577"/>
          <ac:spMkLst>
            <pc:docMk/>
            <pc:sldMk cId="0" sldId="256"/>
            <ac:spMk id="3073" creationId="{00000000-0000-0000-0000-000000000000}"/>
          </ac:spMkLst>
        </pc:spChg>
        <pc:spChg chg="mod">
          <ac:chgData name="Steve Shellhammer" userId="0e71f22d-ee3e-49c0-82ff-dbc290af8082" providerId="ADAL" clId="{6D8B3C7F-C0E5-44FA-9C24-46C777E13AB1}" dt="2019-05-05T18:07:01.131" v="8" actId="20577"/>
          <ac:spMkLst>
            <pc:docMk/>
            <pc:sldMk cId="0" sldId="256"/>
            <ac:spMk id="3074" creationId="{00000000-0000-0000-0000-000000000000}"/>
          </ac:spMkLst>
        </pc:spChg>
      </pc:sldChg>
      <pc:sldChg chg="modSp">
        <pc:chgData name="Steve Shellhammer" userId="0e71f22d-ee3e-49c0-82ff-dbc290af8082" providerId="ADAL" clId="{6D8B3C7F-C0E5-44FA-9C24-46C777E13AB1}" dt="2019-05-05T18:07:54.792" v="10" actId="20577"/>
        <pc:sldMkLst>
          <pc:docMk/>
          <pc:sldMk cId="3731895628" sldId="264"/>
        </pc:sldMkLst>
        <pc:spChg chg="mod">
          <ac:chgData name="Steve Shellhammer" userId="0e71f22d-ee3e-49c0-82ff-dbc290af8082" providerId="ADAL" clId="{6D8B3C7F-C0E5-44FA-9C24-46C777E13AB1}" dt="2019-05-05T18:07:54.792" v="10" actId="20577"/>
          <ac:spMkLst>
            <pc:docMk/>
            <pc:sldMk cId="3731895628" sldId="264"/>
            <ac:spMk id="3" creationId="{00000000-0000-0000-0000-000000000000}"/>
          </ac:spMkLst>
        </pc:spChg>
      </pc:sldChg>
      <pc:sldChg chg="delSp modSp">
        <pc:chgData name="Steve Shellhammer" userId="0e71f22d-ee3e-49c0-82ff-dbc290af8082" providerId="ADAL" clId="{6D8B3C7F-C0E5-44FA-9C24-46C777E13AB1}" dt="2019-05-05T18:23:06.603" v="927" actId="1076"/>
        <pc:sldMkLst>
          <pc:docMk/>
          <pc:sldMk cId="2376408962" sldId="269"/>
        </pc:sldMkLst>
        <pc:picChg chg="mod">
          <ac:chgData name="Steve Shellhammer" userId="0e71f22d-ee3e-49c0-82ff-dbc290af8082" providerId="ADAL" clId="{6D8B3C7F-C0E5-44FA-9C24-46C777E13AB1}" dt="2019-05-05T18:23:06.603" v="927" actId="1076"/>
          <ac:picMkLst>
            <pc:docMk/>
            <pc:sldMk cId="2376408962" sldId="269"/>
            <ac:picMk id="3" creationId="{B0340097-9A1C-4D41-A3C1-FF701B32280C}"/>
          </ac:picMkLst>
        </pc:picChg>
        <pc:picChg chg="del">
          <ac:chgData name="Steve Shellhammer" userId="0e71f22d-ee3e-49c0-82ff-dbc290af8082" providerId="ADAL" clId="{6D8B3C7F-C0E5-44FA-9C24-46C777E13AB1}" dt="2019-05-05T18:22:11.814" v="925" actId="478"/>
          <ac:picMkLst>
            <pc:docMk/>
            <pc:sldMk cId="2376408962" sldId="269"/>
            <ac:picMk id="7" creationId="{0098E21F-C514-455E-9B71-925404550C24}"/>
          </ac:picMkLst>
        </pc:picChg>
      </pc:sldChg>
      <pc:sldChg chg="modSp">
        <pc:chgData name="Steve Shellhammer" userId="0e71f22d-ee3e-49c0-82ff-dbc290af8082" providerId="ADAL" clId="{6D8B3C7F-C0E5-44FA-9C24-46C777E13AB1}" dt="2019-05-05T18:08:14.416" v="11" actId="6549"/>
        <pc:sldMkLst>
          <pc:docMk/>
          <pc:sldMk cId="1628697714" sldId="280"/>
        </pc:sldMkLst>
        <pc:spChg chg="mod">
          <ac:chgData name="Steve Shellhammer" userId="0e71f22d-ee3e-49c0-82ff-dbc290af8082" providerId="ADAL" clId="{6D8B3C7F-C0E5-44FA-9C24-46C777E13AB1}" dt="2019-05-05T18:08:14.416" v="11" actId="6549"/>
          <ac:spMkLst>
            <pc:docMk/>
            <pc:sldMk cId="1628697714" sldId="280"/>
            <ac:spMk id="3" creationId="{77D41C8B-B134-4FD3-BDEE-B93E12984B67}"/>
          </ac:spMkLst>
        </pc:spChg>
      </pc:sldChg>
      <pc:sldChg chg="modSp">
        <pc:chgData name="Steve Shellhammer" userId="0e71f22d-ee3e-49c0-82ff-dbc290af8082" providerId="ADAL" clId="{6D8B3C7F-C0E5-44FA-9C24-46C777E13AB1}" dt="2019-05-05T18:22:02.647" v="924" actId="14100"/>
        <pc:sldMkLst>
          <pc:docMk/>
          <pc:sldMk cId="1254697515" sldId="283"/>
        </pc:sldMkLst>
        <pc:spChg chg="mod">
          <ac:chgData name="Steve Shellhammer" userId="0e71f22d-ee3e-49c0-82ff-dbc290af8082" providerId="ADAL" clId="{6D8B3C7F-C0E5-44FA-9C24-46C777E13AB1}" dt="2019-05-05T18:22:02.647" v="924" actId="14100"/>
          <ac:spMkLst>
            <pc:docMk/>
            <pc:sldMk cId="1254697515" sldId="283"/>
            <ac:spMk id="2" creationId="{699EB5AA-7C1E-43F4-941D-621B834F1BEC}"/>
          </ac:spMkLst>
        </pc:spChg>
        <pc:spChg chg="mod">
          <ac:chgData name="Steve Shellhammer" userId="0e71f22d-ee3e-49c0-82ff-dbc290af8082" providerId="ADAL" clId="{6D8B3C7F-C0E5-44FA-9C24-46C777E13AB1}" dt="2019-05-05T18:21:58.647" v="923" actId="14100"/>
          <ac:spMkLst>
            <pc:docMk/>
            <pc:sldMk cId="1254697515" sldId="283"/>
            <ac:spMk id="3" creationId="{8E638090-E680-4193-9BF0-7AEB81DB0B05}"/>
          </ac:spMkLst>
        </pc:spChg>
      </pc:sldChg>
      <pc:sldMasterChg chg="modSp">
        <pc:chgData name="Steve Shellhammer" userId="0e71f22d-ee3e-49c0-82ff-dbc290af8082" providerId="ADAL" clId="{6D8B3C7F-C0E5-44FA-9C24-46C777E13AB1}" dt="2019-05-05T18:25:30.272" v="931" actId="20577"/>
        <pc:sldMasterMkLst>
          <pc:docMk/>
          <pc:sldMasterMk cId="0" sldId="2147483648"/>
        </pc:sldMasterMkLst>
        <pc:spChg chg="mod">
          <ac:chgData name="Steve Shellhammer" userId="0e71f22d-ee3e-49c0-82ff-dbc290af8082" providerId="ADAL" clId="{6D8B3C7F-C0E5-44FA-9C24-46C777E13AB1}" dt="2019-05-05T18:25:30.272" v="931" actId="20577"/>
          <ac:spMkLst>
            <pc:docMk/>
            <pc:sldMasterMk cId="0" sldId="2147483648"/>
            <ac:spMk id="10" creationId="{00000000-0000-0000-0000-000000000000}"/>
          </ac:spMkLst>
        </pc:spChg>
      </pc:sldMasterChg>
    </pc:docChg>
  </pc:docChgLst>
  <pc:docChgLst>
    <pc:chgData name="Steve Shellhammer" userId="0e71f22d-ee3e-49c0-82ff-dbc290af8082" providerId="ADAL" clId="{8DDF68D0-38CF-4F3D-BF90-7CA29B1E02B1}"/>
    <pc:docChg chg="modSld modMainMaster">
      <pc:chgData name="Steve Shellhammer" userId="0e71f22d-ee3e-49c0-82ff-dbc290af8082" providerId="ADAL" clId="{8DDF68D0-38CF-4F3D-BF90-7CA29B1E02B1}" dt="2021-07-06T22:55:48.537" v="3" actId="20577"/>
      <pc:docMkLst>
        <pc:docMk/>
      </pc:docMkLst>
      <pc:sldChg chg="modSp mod">
        <pc:chgData name="Steve Shellhammer" userId="0e71f22d-ee3e-49c0-82ff-dbc290af8082" providerId="ADAL" clId="{8DDF68D0-38CF-4F3D-BF90-7CA29B1E02B1}" dt="2021-07-06T22:55:29.770" v="1" actId="20577"/>
        <pc:sldMkLst>
          <pc:docMk/>
          <pc:sldMk cId="0" sldId="256"/>
        </pc:sldMkLst>
        <pc:spChg chg="mod">
          <ac:chgData name="Steve Shellhammer" userId="0e71f22d-ee3e-49c0-82ff-dbc290af8082" providerId="ADAL" clId="{8DDF68D0-38CF-4F3D-BF90-7CA29B1E02B1}" dt="2021-07-06T22:55:29.770" v="1" actId="20577"/>
          <ac:spMkLst>
            <pc:docMk/>
            <pc:sldMk cId="0" sldId="256"/>
            <ac:spMk id="3074" creationId="{00000000-0000-0000-0000-000000000000}"/>
          </ac:spMkLst>
        </pc:spChg>
      </pc:sldChg>
      <pc:sldMasterChg chg="modSp mod">
        <pc:chgData name="Steve Shellhammer" userId="0e71f22d-ee3e-49c0-82ff-dbc290af8082" providerId="ADAL" clId="{8DDF68D0-38CF-4F3D-BF90-7CA29B1E02B1}" dt="2021-07-06T22:55:48.537" v="3" actId="20577"/>
        <pc:sldMasterMkLst>
          <pc:docMk/>
          <pc:sldMasterMk cId="0" sldId="2147483648"/>
        </pc:sldMasterMkLst>
        <pc:spChg chg="mod">
          <ac:chgData name="Steve Shellhammer" userId="0e71f22d-ee3e-49c0-82ff-dbc290af8082" providerId="ADAL" clId="{8DDF68D0-38CF-4F3D-BF90-7CA29B1E02B1}" dt="2021-07-06T22:55:48.537" v="3" actId="20577"/>
          <ac:spMkLst>
            <pc:docMk/>
            <pc:sldMasterMk cId="0" sldId="2147483648"/>
            <ac:spMk id="10" creationId="{00000000-0000-0000-0000-000000000000}"/>
          </ac:spMkLst>
        </pc:spChg>
      </pc:sldMasterChg>
    </pc:docChg>
  </pc:docChgLst>
  <pc:docChgLst>
    <pc:chgData name="Steve Shellhammer" userId="0e71f22d-ee3e-49c0-82ff-dbc290af8082" providerId="ADAL" clId="{B5489B1B-AF50-4F7D-9F0C-FDBA4DE11FDC}"/>
    <pc:docChg chg="custSel addSld modSld modMainMaster">
      <pc:chgData name="Steve Shellhammer" userId="0e71f22d-ee3e-49c0-82ff-dbc290af8082" providerId="ADAL" clId="{B5489B1B-AF50-4F7D-9F0C-FDBA4DE11FDC}" dt="2021-07-09T17:41:21.045" v="544" actId="115"/>
      <pc:docMkLst>
        <pc:docMk/>
      </pc:docMkLst>
      <pc:sldChg chg="modSp mod">
        <pc:chgData name="Steve Shellhammer" userId="0e71f22d-ee3e-49c0-82ff-dbc290af8082" providerId="ADAL" clId="{B5489B1B-AF50-4F7D-9F0C-FDBA4DE11FDC}" dt="2021-07-09T17:37:49.153" v="1" actId="20577"/>
        <pc:sldMkLst>
          <pc:docMk/>
          <pc:sldMk cId="0" sldId="256"/>
        </pc:sldMkLst>
        <pc:spChg chg="mod">
          <ac:chgData name="Steve Shellhammer" userId="0e71f22d-ee3e-49c0-82ff-dbc290af8082" providerId="ADAL" clId="{B5489B1B-AF50-4F7D-9F0C-FDBA4DE11FDC}" dt="2021-07-09T17:37:49.153" v="1" actId="20577"/>
          <ac:spMkLst>
            <pc:docMk/>
            <pc:sldMk cId="0" sldId="256"/>
            <ac:spMk id="3074" creationId="{00000000-0000-0000-0000-000000000000}"/>
          </ac:spMkLst>
        </pc:spChg>
      </pc:sldChg>
      <pc:sldChg chg="modSp new mod">
        <pc:chgData name="Steve Shellhammer" userId="0e71f22d-ee3e-49c0-82ff-dbc290af8082" providerId="ADAL" clId="{B5489B1B-AF50-4F7D-9F0C-FDBA4DE11FDC}" dt="2021-07-09T17:41:21.045" v="544" actId="115"/>
        <pc:sldMkLst>
          <pc:docMk/>
          <pc:sldMk cId="2429867212" sldId="305"/>
        </pc:sldMkLst>
        <pc:spChg chg="mod">
          <ac:chgData name="Steve Shellhammer" userId="0e71f22d-ee3e-49c0-82ff-dbc290af8082" providerId="ADAL" clId="{B5489B1B-AF50-4F7D-9F0C-FDBA4DE11FDC}" dt="2021-07-09T17:38:22.816" v="22" actId="20577"/>
          <ac:spMkLst>
            <pc:docMk/>
            <pc:sldMk cId="2429867212" sldId="305"/>
            <ac:spMk id="2" creationId="{501F7241-330F-4D1A-ADF1-B3CC7053AC0B}"/>
          </ac:spMkLst>
        </pc:spChg>
        <pc:spChg chg="mod">
          <ac:chgData name="Steve Shellhammer" userId="0e71f22d-ee3e-49c0-82ff-dbc290af8082" providerId="ADAL" clId="{B5489B1B-AF50-4F7D-9F0C-FDBA4DE11FDC}" dt="2021-07-09T17:41:21.045" v="544" actId="115"/>
          <ac:spMkLst>
            <pc:docMk/>
            <pc:sldMk cId="2429867212" sldId="305"/>
            <ac:spMk id="3" creationId="{E1CBCF5C-62F9-405C-8E8F-7836AB4F53D3}"/>
          </ac:spMkLst>
        </pc:spChg>
      </pc:sldChg>
      <pc:sldMasterChg chg="modSp mod">
        <pc:chgData name="Steve Shellhammer" userId="0e71f22d-ee3e-49c0-82ff-dbc290af8082" providerId="ADAL" clId="{B5489B1B-AF50-4F7D-9F0C-FDBA4DE11FDC}" dt="2021-07-09T17:38:00.338" v="3" actId="20577"/>
        <pc:sldMasterMkLst>
          <pc:docMk/>
          <pc:sldMasterMk cId="0" sldId="2147483648"/>
        </pc:sldMasterMkLst>
        <pc:spChg chg="mod">
          <ac:chgData name="Steve Shellhammer" userId="0e71f22d-ee3e-49c0-82ff-dbc290af8082" providerId="ADAL" clId="{B5489B1B-AF50-4F7D-9F0C-FDBA4DE11FDC}" dt="2021-07-09T17:38:00.338" v="3" actId="20577"/>
          <ac:spMkLst>
            <pc:docMk/>
            <pc:sldMasterMk cId="0" sldId="2147483648"/>
            <ac:spMk id="10" creationId="{00000000-0000-0000-0000-000000000000}"/>
          </ac:spMkLst>
        </pc:spChg>
      </pc:sldMasterChg>
    </pc:docChg>
  </pc:docChgLst>
  <pc:docChgLst>
    <pc:chgData name="Steve Shellhammer" userId="0e71f22d-ee3e-49c0-82ff-dbc290af8082" providerId="ADAL" clId="{C094DC32-8971-4363-9CBE-4E4717819322}"/>
    <pc:docChg chg="undo custSel addSld modSld modMainMaster">
      <pc:chgData name="Steve Shellhammer" userId="0e71f22d-ee3e-49c0-82ff-dbc290af8082" providerId="ADAL" clId="{C094DC32-8971-4363-9CBE-4E4717819322}" dt="2020-10-30T18:14:59.482" v="766" actId="20577"/>
      <pc:docMkLst>
        <pc:docMk/>
      </pc:docMkLst>
      <pc:sldChg chg="modSp mod">
        <pc:chgData name="Steve Shellhammer" userId="0e71f22d-ee3e-49c0-82ff-dbc290af8082" providerId="ADAL" clId="{C094DC32-8971-4363-9CBE-4E4717819322}" dt="2020-10-30T17:33:54.337" v="3" actId="20577"/>
        <pc:sldMkLst>
          <pc:docMk/>
          <pc:sldMk cId="0" sldId="256"/>
        </pc:sldMkLst>
        <pc:spChg chg="mod">
          <ac:chgData name="Steve Shellhammer" userId="0e71f22d-ee3e-49c0-82ff-dbc290af8082" providerId="ADAL" clId="{C094DC32-8971-4363-9CBE-4E4717819322}" dt="2020-10-30T17:33:54.337" v="3" actId="20577"/>
          <ac:spMkLst>
            <pc:docMk/>
            <pc:sldMk cId="0" sldId="256"/>
            <ac:spMk id="3074" creationId="{00000000-0000-0000-0000-000000000000}"/>
          </ac:spMkLst>
        </pc:spChg>
      </pc:sldChg>
      <pc:sldChg chg="modSp mod">
        <pc:chgData name="Steve Shellhammer" userId="0e71f22d-ee3e-49c0-82ff-dbc290af8082" providerId="ADAL" clId="{C094DC32-8971-4363-9CBE-4E4717819322}" dt="2020-10-30T18:14:59.482" v="766" actId="20577"/>
        <pc:sldMkLst>
          <pc:docMk/>
          <pc:sldMk cId="1254697515" sldId="283"/>
        </pc:sldMkLst>
        <pc:spChg chg="mod">
          <ac:chgData name="Steve Shellhammer" userId="0e71f22d-ee3e-49c0-82ff-dbc290af8082" providerId="ADAL" clId="{C094DC32-8971-4363-9CBE-4E4717819322}" dt="2020-10-30T17:52:21.327" v="637" actId="404"/>
          <ac:spMkLst>
            <pc:docMk/>
            <pc:sldMk cId="1254697515" sldId="283"/>
            <ac:spMk id="2" creationId="{699EB5AA-7C1E-43F4-941D-621B834F1BEC}"/>
          </ac:spMkLst>
        </pc:spChg>
        <pc:spChg chg="mod">
          <ac:chgData name="Steve Shellhammer" userId="0e71f22d-ee3e-49c0-82ff-dbc290af8082" providerId="ADAL" clId="{C094DC32-8971-4363-9CBE-4E4717819322}" dt="2020-10-30T18:14:59.482" v="766" actId="20577"/>
          <ac:spMkLst>
            <pc:docMk/>
            <pc:sldMk cId="1254697515" sldId="283"/>
            <ac:spMk id="3" creationId="{8E638090-E680-4193-9BF0-7AEB81DB0B05}"/>
          </ac:spMkLst>
        </pc:spChg>
      </pc:sldChg>
      <pc:sldChg chg="modSp mod">
        <pc:chgData name="Steve Shellhammer" userId="0e71f22d-ee3e-49c0-82ff-dbc290af8082" providerId="ADAL" clId="{C094DC32-8971-4363-9CBE-4E4717819322}" dt="2020-10-30T17:53:06.598" v="638" actId="14100"/>
        <pc:sldMkLst>
          <pc:docMk/>
          <pc:sldMk cId="2439599667" sldId="290"/>
        </pc:sldMkLst>
        <pc:spChg chg="mod">
          <ac:chgData name="Steve Shellhammer" userId="0e71f22d-ee3e-49c0-82ff-dbc290af8082" providerId="ADAL" clId="{C094DC32-8971-4363-9CBE-4E4717819322}" dt="2020-10-30T17:53:06.598" v="638" actId="14100"/>
          <ac:spMkLst>
            <pc:docMk/>
            <pc:sldMk cId="2439599667" sldId="290"/>
            <ac:spMk id="3" creationId="{2118FBEB-869B-429D-9D5A-975287234DBD}"/>
          </ac:spMkLst>
        </pc:spChg>
      </pc:sldChg>
      <pc:sldChg chg="modSp mod">
        <pc:chgData name="Steve Shellhammer" userId="0e71f22d-ee3e-49c0-82ff-dbc290af8082" providerId="ADAL" clId="{C094DC32-8971-4363-9CBE-4E4717819322}" dt="2020-10-30T17:53:34.350" v="639" actId="14100"/>
        <pc:sldMkLst>
          <pc:docMk/>
          <pc:sldMk cId="1762822898" sldId="293"/>
        </pc:sldMkLst>
        <pc:spChg chg="mod">
          <ac:chgData name="Steve Shellhammer" userId="0e71f22d-ee3e-49c0-82ff-dbc290af8082" providerId="ADAL" clId="{C094DC32-8971-4363-9CBE-4E4717819322}" dt="2020-10-30T17:53:34.350" v="639" actId="14100"/>
          <ac:spMkLst>
            <pc:docMk/>
            <pc:sldMk cId="1762822898" sldId="293"/>
            <ac:spMk id="3" creationId="{A37BCEF0-6F11-463B-8039-DEDBBCA0781B}"/>
          </ac:spMkLst>
        </pc:spChg>
      </pc:sldChg>
      <pc:sldChg chg="modSp new mod">
        <pc:chgData name="Steve Shellhammer" userId="0e71f22d-ee3e-49c0-82ff-dbc290af8082" providerId="ADAL" clId="{C094DC32-8971-4363-9CBE-4E4717819322}" dt="2020-10-30T17:38:35.225" v="316" actId="20577"/>
        <pc:sldMkLst>
          <pc:docMk/>
          <pc:sldMk cId="4090638326" sldId="296"/>
        </pc:sldMkLst>
        <pc:spChg chg="mod">
          <ac:chgData name="Steve Shellhammer" userId="0e71f22d-ee3e-49c0-82ff-dbc290af8082" providerId="ADAL" clId="{C094DC32-8971-4363-9CBE-4E4717819322}" dt="2020-10-30T17:35:44.837" v="103" actId="14100"/>
          <ac:spMkLst>
            <pc:docMk/>
            <pc:sldMk cId="4090638326" sldId="296"/>
            <ac:spMk id="2" creationId="{27615141-828D-4897-9E49-77BF44EA5748}"/>
          </ac:spMkLst>
        </pc:spChg>
        <pc:spChg chg="mod">
          <ac:chgData name="Steve Shellhammer" userId="0e71f22d-ee3e-49c0-82ff-dbc290af8082" providerId="ADAL" clId="{C094DC32-8971-4363-9CBE-4E4717819322}" dt="2020-10-30T17:38:35.225" v="316" actId="20577"/>
          <ac:spMkLst>
            <pc:docMk/>
            <pc:sldMk cId="4090638326" sldId="296"/>
            <ac:spMk id="3" creationId="{B2871B69-C814-48EF-BA2E-7766A548A756}"/>
          </ac:spMkLst>
        </pc:spChg>
      </pc:sldChg>
      <pc:sldMasterChg chg="modSp mod">
        <pc:chgData name="Steve Shellhammer" userId="0e71f22d-ee3e-49c0-82ff-dbc290af8082" providerId="ADAL" clId="{C094DC32-8971-4363-9CBE-4E4717819322}" dt="2020-10-30T17:34:09.853" v="5" actId="20577"/>
        <pc:sldMasterMkLst>
          <pc:docMk/>
          <pc:sldMasterMk cId="0" sldId="2147483648"/>
        </pc:sldMasterMkLst>
        <pc:spChg chg="mod">
          <ac:chgData name="Steve Shellhammer" userId="0e71f22d-ee3e-49c0-82ff-dbc290af8082" providerId="ADAL" clId="{C094DC32-8971-4363-9CBE-4E4717819322}" dt="2020-10-30T17:34:09.853" v="5" actId="20577"/>
          <ac:spMkLst>
            <pc:docMk/>
            <pc:sldMasterMk cId="0" sldId="2147483648"/>
            <ac:spMk id="10" creationId="{00000000-0000-0000-0000-000000000000}"/>
          </ac:spMkLst>
        </pc:spChg>
      </pc:sldMasterChg>
    </pc:docChg>
  </pc:docChgLst>
  <pc:docChgLst>
    <pc:chgData name="Steve Shellhammer" userId="0e71f22d-ee3e-49c0-82ff-dbc290af8082" providerId="ADAL" clId="{E2F4EB6A-77A7-4965-A7DC-4BD75CD6D6C9}"/>
    <pc:docChg chg="undo custSel modSld modMainMaster">
      <pc:chgData name="Steve Shellhammer" userId="0e71f22d-ee3e-49c0-82ff-dbc290af8082" providerId="ADAL" clId="{E2F4EB6A-77A7-4965-A7DC-4BD75CD6D6C9}" dt="2020-07-12T22:59:17.963" v="343" actId="14100"/>
      <pc:docMkLst>
        <pc:docMk/>
      </pc:docMkLst>
      <pc:sldChg chg="modSp mod">
        <pc:chgData name="Steve Shellhammer" userId="0e71f22d-ee3e-49c0-82ff-dbc290af8082" providerId="ADAL" clId="{E2F4EB6A-77A7-4965-A7DC-4BD75CD6D6C9}" dt="2020-07-12T22:49:53.783" v="7" actId="20577"/>
        <pc:sldMkLst>
          <pc:docMk/>
          <pc:sldMk cId="0" sldId="256"/>
        </pc:sldMkLst>
        <pc:spChg chg="mod">
          <ac:chgData name="Steve Shellhammer" userId="0e71f22d-ee3e-49c0-82ff-dbc290af8082" providerId="ADAL" clId="{E2F4EB6A-77A7-4965-A7DC-4BD75CD6D6C9}" dt="2020-07-12T22:49:53.783" v="7" actId="20577"/>
          <ac:spMkLst>
            <pc:docMk/>
            <pc:sldMk cId="0" sldId="256"/>
            <ac:spMk id="3074" creationId="{00000000-0000-0000-0000-000000000000}"/>
          </ac:spMkLst>
        </pc:spChg>
      </pc:sldChg>
      <pc:sldChg chg="modSp mod">
        <pc:chgData name="Steve Shellhammer" userId="0e71f22d-ee3e-49c0-82ff-dbc290af8082" providerId="ADAL" clId="{E2F4EB6A-77A7-4965-A7DC-4BD75CD6D6C9}" dt="2020-07-12T22:54:56.333" v="251" actId="14100"/>
        <pc:sldMkLst>
          <pc:docMk/>
          <pc:sldMk cId="1628697714" sldId="280"/>
        </pc:sldMkLst>
        <pc:spChg chg="mod">
          <ac:chgData name="Steve Shellhammer" userId="0e71f22d-ee3e-49c0-82ff-dbc290af8082" providerId="ADAL" clId="{E2F4EB6A-77A7-4965-A7DC-4BD75CD6D6C9}" dt="2020-07-12T22:54:52.895" v="250" actId="14100"/>
          <ac:spMkLst>
            <pc:docMk/>
            <pc:sldMk cId="1628697714" sldId="280"/>
            <ac:spMk id="2" creationId="{08BA519C-DE1F-4573-B83E-8DF786518135}"/>
          </ac:spMkLst>
        </pc:spChg>
        <pc:spChg chg="mod">
          <ac:chgData name="Steve Shellhammer" userId="0e71f22d-ee3e-49c0-82ff-dbc290af8082" providerId="ADAL" clId="{E2F4EB6A-77A7-4965-A7DC-4BD75CD6D6C9}" dt="2020-07-12T22:54:56.333" v="251" actId="14100"/>
          <ac:spMkLst>
            <pc:docMk/>
            <pc:sldMk cId="1628697714" sldId="280"/>
            <ac:spMk id="3" creationId="{77D41C8B-B134-4FD3-BDEE-B93E12984B67}"/>
          </ac:spMkLst>
        </pc:spChg>
      </pc:sldChg>
      <pc:sldChg chg="modSp mod">
        <pc:chgData name="Steve Shellhammer" userId="0e71f22d-ee3e-49c0-82ff-dbc290af8082" providerId="ADAL" clId="{E2F4EB6A-77A7-4965-A7DC-4BD75CD6D6C9}" dt="2020-07-12T22:58:06.278" v="338" actId="207"/>
        <pc:sldMkLst>
          <pc:docMk/>
          <pc:sldMk cId="1254697515" sldId="283"/>
        </pc:sldMkLst>
        <pc:spChg chg="mod">
          <ac:chgData name="Steve Shellhammer" userId="0e71f22d-ee3e-49c0-82ff-dbc290af8082" providerId="ADAL" clId="{E2F4EB6A-77A7-4965-A7DC-4BD75CD6D6C9}" dt="2020-07-12T22:58:06.278" v="338" actId="207"/>
          <ac:spMkLst>
            <pc:docMk/>
            <pc:sldMk cId="1254697515" sldId="283"/>
            <ac:spMk id="3" creationId="{8E638090-E680-4193-9BF0-7AEB81DB0B05}"/>
          </ac:spMkLst>
        </pc:spChg>
      </pc:sldChg>
      <pc:sldChg chg="modSp mod">
        <pc:chgData name="Steve Shellhammer" userId="0e71f22d-ee3e-49c0-82ff-dbc290af8082" providerId="ADAL" clId="{E2F4EB6A-77A7-4965-A7DC-4BD75CD6D6C9}" dt="2020-07-12T22:54:36.166" v="249" actId="20577"/>
        <pc:sldMkLst>
          <pc:docMk/>
          <pc:sldMk cId="2802600461" sldId="287"/>
        </pc:sldMkLst>
        <pc:spChg chg="mod">
          <ac:chgData name="Steve Shellhammer" userId="0e71f22d-ee3e-49c0-82ff-dbc290af8082" providerId="ADAL" clId="{E2F4EB6A-77A7-4965-A7DC-4BD75CD6D6C9}" dt="2020-07-12T22:52:29.124" v="106" actId="1076"/>
          <ac:spMkLst>
            <pc:docMk/>
            <pc:sldMk cId="2802600461" sldId="287"/>
            <ac:spMk id="2" creationId="{582364B6-1741-4C68-B035-0E64D98B2225}"/>
          </ac:spMkLst>
        </pc:spChg>
        <pc:spChg chg="mod">
          <ac:chgData name="Steve Shellhammer" userId="0e71f22d-ee3e-49c0-82ff-dbc290af8082" providerId="ADAL" clId="{E2F4EB6A-77A7-4965-A7DC-4BD75CD6D6C9}" dt="2020-07-12T22:54:36.166" v="249" actId="20577"/>
          <ac:spMkLst>
            <pc:docMk/>
            <pc:sldMk cId="2802600461" sldId="287"/>
            <ac:spMk id="3" creationId="{00F6EE0A-EFE5-46FE-94B3-3BC3E2989A6E}"/>
          </ac:spMkLst>
        </pc:spChg>
      </pc:sldChg>
      <pc:sldChg chg="modSp mod">
        <pc:chgData name="Steve Shellhammer" userId="0e71f22d-ee3e-49c0-82ff-dbc290af8082" providerId="ADAL" clId="{E2F4EB6A-77A7-4965-A7DC-4BD75CD6D6C9}" dt="2020-07-12T22:59:01.481" v="341" actId="14100"/>
        <pc:sldMkLst>
          <pc:docMk/>
          <pc:sldMk cId="1257753769" sldId="288"/>
        </pc:sldMkLst>
        <pc:spChg chg="mod">
          <ac:chgData name="Steve Shellhammer" userId="0e71f22d-ee3e-49c0-82ff-dbc290af8082" providerId="ADAL" clId="{E2F4EB6A-77A7-4965-A7DC-4BD75CD6D6C9}" dt="2020-07-12T22:59:01.481" v="341" actId="14100"/>
          <ac:spMkLst>
            <pc:docMk/>
            <pc:sldMk cId="1257753769" sldId="288"/>
            <ac:spMk id="3" creationId="{81A84675-7923-477B-9098-9CD707BD5B89}"/>
          </ac:spMkLst>
        </pc:spChg>
      </pc:sldChg>
      <pc:sldChg chg="modSp mod">
        <pc:chgData name="Steve Shellhammer" userId="0e71f22d-ee3e-49c0-82ff-dbc290af8082" providerId="ADAL" clId="{E2F4EB6A-77A7-4965-A7DC-4BD75CD6D6C9}" dt="2020-07-12T22:50:47.570" v="24" actId="20577"/>
        <pc:sldMkLst>
          <pc:docMk/>
          <pc:sldMk cId="318191217" sldId="289"/>
        </pc:sldMkLst>
        <pc:spChg chg="mod">
          <ac:chgData name="Steve Shellhammer" userId="0e71f22d-ee3e-49c0-82ff-dbc290af8082" providerId="ADAL" clId="{E2F4EB6A-77A7-4965-A7DC-4BD75CD6D6C9}" dt="2020-07-12T22:50:47.570" v="24" actId="20577"/>
          <ac:spMkLst>
            <pc:docMk/>
            <pc:sldMk cId="318191217" sldId="289"/>
            <ac:spMk id="3" creationId="{91DD8CD2-7BF4-4BBC-82A1-6FA7053EB892}"/>
          </ac:spMkLst>
        </pc:spChg>
      </pc:sldChg>
      <pc:sldChg chg="modSp mod">
        <pc:chgData name="Steve Shellhammer" userId="0e71f22d-ee3e-49c0-82ff-dbc290af8082" providerId="ADAL" clId="{E2F4EB6A-77A7-4965-A7DC-4BD75CD6D6C9}" dt="2020-07-12T22:59:17.963" v="343" actId="14100"/>
        <pc:sldMkLst>
          <pc:docMk/>
          <pc:sldMk cId="2439599667" sldId="290"/>
        </pc:sldMkLst>
        <pc:spChg chg="mod">
          <ac:chgData name="Steve Shellhammer" userId="0e71f22d-ee3e-49c0-82ff-dbc290af8082" providerId="ADAL" clId="{E2F4EB6A-77A7-4965-A7DC-4BD75CD6D6C9}" dt="2020-07-12T22:59:17.963" v="343" actId="14100"/>
          <ac:spMkLst>
            <pc:docMk/>
            <pc:sldMk cId="2439599667" sldId="290"/>
            <ac:spMk id="3" creationId="{2118FBEB-869B-429D-9D5A-975287234DBD}"/>
          </ac:spMkLst>
        </pc:spChg>
      </pc:sldChg>
      <pc:sldChg chg="modSp mod">
        <pc:chgData name="Steve Shellhammer" userId="0e71f22d-ee3e-49c0-82ff-dbc290af8082" providerId="ADAL" clId="{E2F4EB6A-77A7-4965-A7DC-4BD75CD6D6C9}" dt="2020-07-12T22:58:54.982" v="340" actId="115"/>
        <pc:sldMkLst>
          <pc:docMk/>
          <pc:sldMk cId="464714103" sldId="291"/>
        </pc:sldMkLst>
        <pc:spChg chg="mod">
          <ac:chgData name="Steve Shellhammer" userId="0e71f22d-ee3e-49c0-82ff-dbc290af8082" providerId="ADAL" clId="{E2F4EB6A-77A7-4965-A7DC-4BD75CD6D6C9}" dt="2020-07-12T22:58:54.982" v="340" actId="115"/>
          <ac:spMkLst>
            <pc:docMk/>
            <pc:sldMk cId="464714103" sldId="291"/>
            <ac:spMk id="3" creationId="{5FAF55C0-8AEA-453F-BC9C-2F8950711BC4}"/>
          </ac:spMkLst>
        </pc:spChg>
      </pc:sldChg>
      <pc:sldMasterChg chg="modSp mod">
        <pc:chgData name="Steve Shellhammer" userId="0e71f22d-ee3e-49c0-82ff-dbc290af8082" providerId="ADAL" clId="{E2F4EB6A-77A7-4965-A7DC-4BD75CD6D6C9}" dt="2020-07-12T22:49:35.405" v="1" actId="20577"/>
        <pc:sldMasterMkLst>
          <pc:docMk/>
          <pc:sldMasterMk cId="0" sldId="2147483648"/>
        </pc:sldMasterMkLst>
        <pc:spChg chg="mod">
          <ac:chgData name="Steve Shellhammer" userId="0e71f22d-ee3e-49c0-82ff-dbc290af8082" providerId="ADAL" clId="{E2F4EB6A-77A7-4965-A7DC-4BD75CD6D6C9}" dt="2020-07-12T22:49:35.405" v="1" actId="20577"/>
          <ac:spMkLst>
            <pc:docMk/>
            <pc:sldMasterMk cId="0" sldId="2147483648"/>
            <ac:spMk id="10" creationId="{00000000-0000-0000-0000-000000000000}"/>
          </ac:spMkLst>
        </pc:spChg>
      </pc:sldMasterChg>
    </pc:docChg>
  </pc:docChgLst>
  <pc:docChgLst>
    <pc:chgData name="Steve Shellhammer" userId="0e71f22d-ee3e-49c0-82ff-dbc290af8082" providerId="ADAL" clId="{41555B5B-1569-4528-BBD3-5290BF9F87DD}"/>
    <pc:docChg chg="custSel addSld delSld modSld modMainMaster">
      <pc:chgData name="Steve Shellhammer" userId="0e71f22d-ee3e-49c0-82ff-dbc290af8082" providerId="ADAL" clId="{41555B5B-1569-4528-BBD3-5290BF9F87DD}" dt="2021-09-01T21:43:30.737" v="319" actId="404"/>
      <pc:docMkLst>
        <pc:docMk/>
      </pc:docMkLst>
      <pc:sldChg chg="modSp mod">
        <pc:chgData name="Steve Shellhammer" userId="0e71f22d-ee3e-49c0-82ff-dbc290af8082" providerId="ADAL" clId="{41555B5B-1569-4528-BBD3-5290BF9F87DD}" dt="2021-09-01T21:17:53.811" v="22" actId="20577"/>
        <pc:sldMkLst>
          <pc:docMk/>
          <pc:sldMk cId="0" sldId="256"/>
        </pc:sldMkLst>
        <pc:spChg chg="mod">
          <ac:chgData name="Steve Shellhammer" userId="0e71f22d-ee3e-49c0-82ff-dbc290af8082" providerId="ADAL" clId="{41555B5B-1569-4528-BBD3-5290BF9F87DD}" dt="2021-09-01T21:17:48.548" v="18" actId="20577"/>
          <ac:spMkLst>
            <pc:docMk/>
            <pc:sldMk cId="0" sldId="256"/>
            <ac:spMk id="3073" creationId="{00000000-0000-0000-0000-000000000000}"/>
          </ac:spMkLst>
        </pc:spChg>
        <pc:spChg chg="mod">
          <ac:chgData name="Steve Shellhammer" userId="0e71f22d-ee3e-49c0-82ff-dbc290af8082" providerId="ADAL" clId="{41555B5B-1569-4528-BBD3-5290BF9F87DD}" dt="2021-09-01T21:17:53.811" v="22" actId="20577"/>
          <ac:spMkLst>
            <pc:docMk/>
            <pc:sldMk cId="0" sldId="256"/>
            <ac:spMk id="3074" creationId="{00000000-0000-0000-0000-000000000000}"/>
          </ac:spMkLst>
        </pc:spChg>
      </pc:sldChg>
      <pc:sldChg chg="del">
        <pc:chgData name="Steve Shellhammer" userId="0e71f22d-ee3e-49c0-82ff-dbc290af8082" providerId="ADAL" clId="{41555B5B-1569-4528-BBD3-5290BF9F87DD}" dt="2021-09-01T21:27:10.980" v="23" actId="47"/>
        <pc:sldMkLst>
          <pc:docMk/>
          <pc:sldMk cId="464714103" sldId="291"/>
        </pc:sldMkLst>
      </pc:sldChg>
      <pc:sldChg chg="modSp mod">
        <pc:chgData name="Steve Shellhammer" userId="0e71f22d-ee3e-49c0-82ff-dbc290af8082" providerId="ADAL" clId="{41555B5B-1569-4528-BBD3-5290BF9F87DD}" dt="2021-09-01T21:43:30.737" v="319" actId="404"/>
        <pc:sldMkLst>
          <pc:docMk/>
          <pc:sldMk cId="1762822898" sldId="293"/>
        </pc:sldMkLst>
        <pc:spChg chg="mod">
          <ac:chgData name="Steve Shellhammer" userId="0e71f22d-ee3e-49c0-82ff-dbc290af8082" providerId="ADAL" clId="{41555B5B-1569-4528-BBD3-5290BF9F87DD}" dt="2021-09-01T21:43:30.737" v="319" actId="404"/>
          <ac:spMkLst>
            <pc:docMk/>
            <pc:sldMk cId="1762822898" sldId="293"/>
            <ac:spMk id="8" creationId="{9B88BB43-AF59-405D-B1FD-63711652E35B}"/>
          </ac:spMkLst>
        </pc:spChg>
      </pc:sldChg>
      <pc:sldChg chg="del">
        <pc:chgData name="Steve Shellhammer" userId="0e71f22d-ee3e-49c0-82ff-dbc290af8082" providerId="ADAL" clId="{41555B5B-1569-4528-BBD3-5290BF9F87DD}" dt="2021-09-01T21:28:25.382" v="25" actId="47"/>
        <pc:sldMkLst>
          <pc:docMk/>
          <pc:sldMk cId="4090638326" sldId="296"/>
        </pc:sldMkLst>
      </pc:sldChg>
      <pc:sldChg chg="modSp mod">
        <pc:chgData name="Steve Shellhammer" userId="0e71f22d-ee3e-49c0-82ff-dbc290af8082" providerId="ADAL" clId="{41555B5B-1569-4528-BBD3-5290BF9F87DD}" dt="2021-09-01T21:30:41.264" v="37" actId="1076"/>
        <pc:sldMkLst>
          <pc:docMk/>
          <pc:sldMk cId="2073173423" sldId="298"/>
        </pc:sldMkLst>
        <pc:spChg chg="mod">
          <ac:chgData name="Steve Shellhammer" userId="0e71f22d-ee3e-49c0-82ff-dbc290af8082" providerId="ADAL" clId="{41555B5B-1569-4528-BBD3-5290BF9F87DD}" dt="2021-09-01T21:30:16.788" v="32" actId="14100"/>
          <ac:spMkLst>
            <pc:docMk/>
            <pc:sldMk cId="2073173423" sldId="298"/>
            <ac:spMk id="2" creationId="{6BDE5E84-55F9-4669-95B1-3F9646890394}"/>
          </ac:spMkLst>
        </pc:spChg>
        <pc:spChg chg="mod">
          <ac:chgData name="Steve Shellhammer" userId="0e71f22d-ee3e-49c0-82ff-dbc290af8082" providerId="ADAL" clId="{41555B5B-1569-4528-BBD3-5290BF9F87DD}" dt="2021-09-01T21:30:41.264" v="37" actId="1076"/>
          <ac:spMkLst>
            <pc:docMk/>
            <pc:sldMk cId="2073173423" sldId="298"/>
            <ac:spMk id="3" creationId="{0879F695-B16A-4FC9-BD55-E2608AFB30AD}"/>
          </ac:spMkLst>
        </pc:spChg>
      </pc:sldChg>
      <pc:sldChg chg="delSp modSp mod">
        <pc:chgData name="Steve Shellhammer" userId="0e71f22d-ee3e-49c0-82ff-dbc290af8082" providerId="ADAL" clId="{41555B5B-1569-4528-BBD3-5290BF9F87DD}" dt="2021-09-01T21:34:22.953" v="43" actId="1076"/>
        <pc:sldMkLst>
          <pc:docMk/>
          <pc:sldMk cId="693098657" sldId="304"/>
        </pc:sldMkLst>
        <pc:spChg chg="mod">
          <ac:chgData name="Steve Shellhammer" userId="0e71f22d-ee3e-49c0-82ff-dbc290af8082" providerId="ADAL" clId="{41555B5B-1569-4528-BBD3-5290BF9F87DD}" dt="2021-09-01T21:31:22.970" v="42" actId="14100"/>
          <ac:spMkLst>
            <pc:docMk/>
            <pc:sldMk cId="693098657" sldId="304"/>
            <ac:spMk id="2" creationId="{56815B67-333F-4136-B413-8BB853474209}"/>
          </ac:spMkLst>
        </pc:spChg>
        <pc:picChg chg="mod">
          <ac:chgData name="Steve Shellhammer" userId="0e71f22d-ee3e-49c0-82ff-dbc290af8082" providerId="ADAL" clId="{41555B5B-1569-4528-BBD3-5290BF9F87DD}" dt="2021-09-01T21:34:22.953" v="43" actId="1076"/>
          <ac:picMkLst>
            <pc:docMk/>
            <pc:sldMk cId="693098657" sldId="304"/>
            <ac:picMk id="3" creationId="{2CC8FFDA-EACE-409C-9B29-5B8E9EE0D757}"/>
          </ac:picMkLst>
        </pc:picChg>
        <pc:picChg chg="del">
          <ac:chgData name="Steve Shellhammer" userId="0e71f22d-ee3e-49c0-82ff-dbc290af8082" providerId="ADAL" clId="{41555B5B-1569-4528-BBD3-5290BF9F87DD}" dt="2021-09-01T21:30:45.491" v="38" actId="478"/>
          <ac:picMkLst>
            <pc:docMk/>
            <pc:sldMk cId="693098657" sldId="304"/>
            <ac:picMk id="7" creationId="{46D20933-D54D-44A7-8D08-2F42E802A136}"/>
          </ac:picMkLst>
        </pc:picChg>
      </pc:sldChg>
      <pc:sldChg chg="del">
        <pc:chgData name="Steve Shellhammer" userId="0e71f22d-ee3e-49c0-82ff-dbc290af8082" providerId="ADAL" clId="{41555B5B-1569-4528-BBD3-5290BF9F87DD}" dt="2021-09-01T21:27:17.103" v="24" actId="47"/>
        <pc:sldMkLst>
          <pc:docMk/>
          <pc:sldMk cId="2429867212" sldId="305"/>
        </pc:sldMkLst>
      </pc:sldChg>
      <pc:sldChg chg="modSp new mod">
        <pc:chgData name="Steve Shellhammer" userId="0e71f22d-ee3e-49c0-82ff-dbc290af8082" providerId="ADAL" clId="{41555B5B-1569-4528-BBD3-5290BF9F87DD}" dt="2021-09-01T21:43:24.883" v="318" actId="404"/>
        <pc:sldMkLst>
          <pc:docMk/>
          <pc:sldMk cId="2684011041" sldId="305"/>
        </pc:sldMkLst>
        <pc:spChg chg="mod">
          <ac:chgData name="Steve Shellhammer" userId="0e71f22d-ee3e-49c0-82ff-dbc290af8082" providerId="ADAL" clId="{41555B5B-1569-4528-BBD3-5290BF9F87DD}" dt="2021-09-01T21:40:20.271" v="94" actId="404"/>
          <ac:spMkLst>
            <pc:docMk/>
            <pc:sldMk cId="2684011041" sldId="305"/>
            <ac:spMk id="2" creationId="{460FC835-B316-4211-B639-18D8C35BC0DB}"/>
          </ac:spMkLst>
        </pc:spChg>
        <pc:spChg chg="mod">
          <ac:chgData name="Steve Shellhammer" userId="0e71f22d-ee3e-49c0-82ff-dbc290af8082" providerId="ADAL" clId="{41555B5B-1569-4528-BBD3-5290BF9F87DD}" dt="2021-09-01T21:43:24.883" v="318" actId="404"/>
          <ac:spMkLst>
            <pc:docMk/>
            <pc:sldMk cId="2684011041" sldId="305"/>
            <ac:spMk id="3" creationId="{CD03C6C8-DD82-41FD-813E-9E11425B6458}"/>
          </ac:spMkLst>
        </pc:spChg>
      </pc:sldChg>
      <pc:sldMasterChg chg="modSp mod">
        <pc:chgData name="Steve Shellhammer" userId="0e71f22d-ee3e-49c0-82ff-dbc290af8082" providerId="ADAL" clId="{41555B5B-1569-4528-BBD3-5290BF9F87DD}" dt="2021-09-01T21:17:40.086" v="5" actId="20577"/>
        <pc:sldMasterMkLst>
          <pc:docMk/>
          <pc:sldMasterMk cId="0" sldId="2147483648"/>
        </pc:sldMasterMkLst>
        <pc:spChg chg="mod">
          <ac:chgData name="Steve Shellhammer" userId="0e71f22d-ee3e-49c0-82ff-dbc290af8082" providerId="ADAL" clId="{41555B5B-1569-4528-BBD3-5290BF9F87DD}" dt="2021-09-01T21:17:40.086" v="5" actId="20577"/>
          <ac:spMkLst>
            <pc:docMk/>
            <pc:sldMasterMk cId="0" sldId="2147483648"/>
            <ac:spMk id="10" creationId="{00000000-0000-0000-0000-000000000000}"/>
          </ac:spMkLst>
        </pc:spChg>
      </pc:sldMasterChg>
    </pc:docChg>
  </pc:docChgLst>
  <pc:docChgLst>
    <pc:chgData name="Steve Shellhammer" userId="0e71f22d-ee3e-49c0-82ff-dbc290af8082" providerId="ADAL" clId="{651E072A-E4AE-468D-B949-605EFAE0C9FC}"/>
    <pc:docChg chg="custSel addSld delSld modSld modMainMaster">
      <pc:chgData name="Steve Shellhammer" userId="0e71f22d-ee3e-49c0-82ff-dbc290af8082" providerId="ADAL" clId="{651E072A-E4AE-468D-B949-605EFAE0C9FC}" dt="2021-10-28T22:03:44.718" v="506" actId="20577"/>
      <pc:docMkLst>
        <pc:docMk/>
      </pc:docMkLst>
      <pc:sldChg chg="modSp mod">
        <pc:chgData name="Steve Shellhammer" userId="0e71f22d-ee3e-49c0-82ff-dbc290af8082" providerId="ADAL" clId="{651E072A-E4AE-468D-B949-605EFAE0C9FC}" dt="2021-10-28T21:52:27.776" v="19" actId="20577"/>
        <pc:sldMkLst>
          <pc:docMk/>
          <pc:sldMk cId="0" sldId="256"/>
        </pc:sldMkLst>
        <pc:spChg chg="mod">
          <ac:chgData name="Steve Shellhammer" userId="0e71f22d-ee3e-49c0-82ff-dbc290af8082" providerId="ADAL" clId="{651E072A-E4AE-468D-B949-605EFAE0C9FC}" dt="2021-10-28T21:51:26.246" v="9" actId="20577"/>
          <ac:spMkLst>
            <pc:docMk/>
            <pc:sldMk cId="0" sldId="256"/>
            <ac:spMk id="3073" creationId="{00000000-0000-0000-0000-000000000000}"/>
          </ac:spMkLst>
        </pc:spChg>
        <pc:spChg chg="mod">
          <ac:chgData name="Steve Shellhammer" userId="0e71f22d-ee3e-49c0-82ff-dbc290af8082" providerId="ADAL" clId="{651E072A-E4AE-468D-B949-605EFAE0C9FC}" dt="2021-10-28T21:52:27.776" v="19" actId="20577"/>
          <ac:spMkLst>
            <pc:docMk/>
            <pc:sldMk cId="0" sldId="256"/>
            <ac:spMk id="3074" creationId="{00000000-0000-0000-0000-000000000000}"/>
          </ac:spMkLst>
        </pc:spChg>
      </pc:sldChg>
      <pc:sldChg chg="del">
        <pc:chgData name="Steve Shellhammer" userId="0e71f22d-ee3e-49c0-82ff-dbc290af8082" providerId="ADAL" clId="{651E072A-E4AE-468D-B949-605EFAE0C9FC}" dt="2021-10-28T21:53:34.913" v="68" actId="47"/>
        <pc:sldMkLst>
          <pc:docMk/>
          <pc:sldMk cId="1762822898" sldId="293"/>
        </pc:sldMkLst>
      </pc:sldChg>
      <pc:sldChg chg="del">
        <pc:chgData name="Steve Shellhammer" userId="0e71f22d-ee3e-49c0-82ff-dbc290af8082" providerId="ADAL" clId="{651E072A-E4AE-468D-B949-605EFAE0C9FC}" dt="2021-10-28T21:53:36.641" v="69" actId="47"/>
        <pc:sldMkLst>
          <pc:docMk/>
          <pc:sldMk cId="1059936791" sldId="303"/>
        </pc:sldMkLst>
      </pc:sldChg>
      <pc:sldChg chg="delSp modSp mod">
        <pc:chgData name="Steve Shellhammer" userId="0e71f22d-ee3e-49c0-82ff-dbc290af8082" providerId="ADAL" clId="{651E072A-E4AE-468D-B949-605EFAE0C9FC}" dt="2021-10-28T22:00:10.644" v="502" actId="1076"/>
        <pc:sldMkLst>
          <pc:docMk/>
          <pc:sldMk cId="693098657" sldId="304"/>
        </pc:sldMkLst>
        <pc:picChg chg="del">
          <ac:chgData name="Steve Shellhammer" userId="0e71f22d-ee3e-49c0-82ff-dbc290af8082" providerId="ADAL" clId="{651E072A-E4AE-468D-B949-605EFAE0C9FC}" dt="2021-10-28T21:53:41.440" v="70" actId="478"/>
          <ac:picMkLst>
            <pc:docMk/>
            <pc:sldMk cId="693098657" sldId="304"/>
            <ac:picMk id="3" creationId="{2CC8FFDA-EACE-409C-9B29-5B8E9EE0D757}"/>
          </ac:picMkLst>
        </pc:picChg>
        <pc:picChg chg="mod">
          <ac:chgData name="Steve Shellhammer" userId="0e71f22d-ee3e-49c0-82ff-dbc290af8082" providerId="ADAL" clId="{651E072A-E4AE-468D-B949-605EFAE0C9FC}" dt="2021-10-28T22:00:10.644" v="502" actId="1076"/>
          <ac:picMkLst>
            <pc:docMk/>
            <pc:sldMk cId="693098657" sldId="304"/>
            <ac:picMk id="7" creationId="{6663D083-862A-4B55-99AB-DA1B0B5D9D35}"/>
          </ac:picMkLst>
        </pc:picChg>
      </pc:sldChg>
      <pc:sldChg chg="modSp mod">
        <pc:chgData name="Steve Shellhammer" userId="0e71f22d-ee3e-49c0-82ff-dbc290af8082" providerId="ADAL" clId="{651E072A-E4AE-468D-B949-605EFAE0C9FC}" dt="2021-10-28T21:53:24.832" v="67" actId="20577"/>
        <pc:sldMkLst>
          <pc:docMk/>
          <pc:sldMk cId="2684011041" sldId="305"/>
        </pc:sldMkLst>
        <pc:spChg chg="mod">
          <ac:chgData name="Steve Shellhammer" userId="0e71f22d-ee3e-49c0-82ff-dbc290af8082" providerId="ADAL" clId="{651E072A-E4AE-468D-B949-605EFAE0C9FC}" dt="2021-10-28T21:53:24.832" v="67" actId="20577"/>
          <ac:spMkLst>
            <pc:docMk/>
            <pc:sldMk cId="2684011041" sldId="305"/>
            <ac:spMk id="3" creationId="{CD03C6C8-DD82-41FD-813E-9E11425B6458}"/>
          </ac:spMkLst>
        </pc:spChg>
      </pc:sldChg>
      <pc:sldChg chg="modSp new mod">
        <pc:chgData name="Steve Shellhammer" userId="0e71f22d-ee3e-49c0-82ff-dbc290af8082" providerId="ADAL" clId="{651E072A-E4AE-468D-B949-605EFAE0C9FC}" dt="2021-10-28T21:59:34.445" v="500" actId="404"/>
        <pc:sldMkLst>
          <pc:docMk/>
          <pc:sldMk cId="622474959" sldId="306"/>
        </pc:sldMkLst>
        <pc:spChg chg="mod">
          <ac:chgData name="Steve Shellhammer" userId="0e71f22d-ee3e-49c0-82ff-dbc290af8082" providerId="ADAL" clId="{651E072A-E4AE-468D-B949-605EFAE0C9FC}" dt="2021-10-28T21:54:08.048" v="103" actId="20577"/>
          <ac:spMkLst>
            <pc:docMk/>
            <pc:sldMk cId="622474959" sldId="306"/>
            <ac:spMk id="2" creationId="{5F47EFAC-B57F-4A7C-8A51-541EFE14E931}"/>
          </ac:spMkLst>
        </pc:spChg>
        <pc:spChg chg="mod">
          <ac:chgData name="Steve Shellhammer" userId="0e71f22d-ee3e-49c0-82ff-dbc290af8082" providerId="ADAL" clId="{651E072A-E4AE-468D-B949-605EFAE0C9FC}" dt="2021-10-28T21:59:34.445" v="500" actId="404"/>
          <ac:spMkLst>
            <pc:docMk/>
            <pc:sldMk cId="622474959" sldId="306"/>
            <ac:spMk id="3" creationId="{9734A8BB-8C9F-4189-B589-57037E786FAA}"/>
          </ac:spMkLst>
        </pc:spChg>
      </pc:sldChg>
      <pc:sldChg chg="modSp new mod">
        <pc:chgData name="Steve Shellhammer" userId="0e71f22d-ee3e-49c0-82ff-dbc290af8082" providerId="ADAL" clId="{651E072A-E4AE-468D-B949-605EFAE0C9FC}" dt="2021-10-28T21:59:18.092" v="499" actId="14100"/>
        <pc:sldMkLst>
          <pc:docMk/>
          <pc:sldMk cId="1997302967" sldId="307"/>
        </pc:sldMkLst>
        <pc:spChg chg="mod">
          <ac:chgData name="Steve Shellhammer" userId="0e71f22d-ee3e-49c0-82ff-dbc290af8082" providerId="ADAL" clId="{651E072A-E4AE-468D-B949-605EFAE0C9FC}" dt="2021-10-28T21:55:14.047" v="204" actId="20577"/>
          <ac:spMkLst>
            <pc:docMk/>
            <pc:sldMk cId="1997302967" sldId="307"/>
            <ac:spMk id="2" creationId="{E4B478FD-2085-4984-AC8C-E80031C9E08D}"/>
          </ac:spMkLst>
        </pc:spChg>
        <pc:spChg chg="mod">
          <ac:chgData name="Steve Shellhammer" userId="0e71f22d-ee3e-49c0-82ff-dbc290af8082" providerId="ADAL" clId="{651E072A-E4AE-468D-B949-605EFAE0C9FC}" dt="2021-10-28T21:59:18.092" v="499" actId="14100"/>
          <ac:spMkLst>
            <pc:docMk/>
            <pc:sldMk cId="1997302967" sldId="307"/>
            <ac:spMk id="3" creationId="{9A5276BF-EE70-4764-ADA7-712D0C09537F}"/>
          </ac:spMkLst>
        </pc:spChg>
      </pc:sldChg>
      <pc:sldMasterChg chg="modSp mod">
        <pc:chgData name="Steve Shellhammer" userId="0e71f22d-ee3e-49c0-82ff-dbc290af8082" providerId="ADAL" clId="{651E072A-E4AE-468D-B949-605EFAE0C9FC}" dt="2021-10-28T22:03:44.718" v="506" actId="20577"/>
        <pc:sldMasterMkLst>
          <pc:docMk/>
          <pc:sldMasterMk cId="0" sldId="2147483648"/>
        </pc:sldMasterMkLst>
        <pc:spChg chg="mod">
          <ac:chgData name="Steve Shellhammer" userId="0e71f22d-ee3e-49c0-82ff-dbc290af8082" providerId="ADAL" clId="{651E072A-E4AE-468D-B949-605EFAE0C9FC}" dt="2021-10-28T22:03:44.718" v="506" actId="20577"/>
          <ac:spMkLst>
            <pc:docMk/>
            <pc:sldMasterMk cId="0" sldId="2147483648"/>
            <ac:spMk id="10" creationId="{00000000-0000-0000-0000-000000000000}"/>
          </ac:spMkLst>
        </pc:spChg>
      </pc:sldMasterChg>
    </pc:docChg>
  </pc:docChgLst>
  <pc:docChgLst>
    <pc:chgData name="Steve Shellhammer" userId="0e71f22d-ee3e-49c0-82ff-dbc290af8082" providerId="ADAL" clId="{EDD281D5-42D1-494B-A774-04CF38B39A37}"/>
    <pc:docChg chg="undo custSel modSld modMainMaster">
      <pc:chgData name="Steve Shellhammer" userId="0e71f22d-ee3e-49c0-82ff-dbc290af8082" providerId="ADAL" clId="{EDD281D5-42D1-494B-A774-04CF38B39A37}" dt="2020-01-13T00:53:28.065" v="238" actId="14100"/>
      <pc:docMkLst>
        <pc:docMk/>
      </pc:docMkLst>
      <pc:sldChg chg="modSp">
        <pc:chgData name="Steve Shellhammer" userId="0e71f22d-ee3e-49c0-82ff-dbc290af8082" providerId="ADAL" clId="{EDD281D5-42D1-494B-A774-04CF38B39A37}" dt="2020-01-13T00:50:15.865" v="6" actId="20577"/>
        <pc:sldMkLst>
          <pc:docMk/>
          <pc:sldMk cId="0" sldId="256"/>
        </pc:sldMkLst>
        <pc:spChg chg="mod">
          <ac:chgData name="Steve Shellhammer" userId="0e71f22d-ee3e-49c0-82ff-dbc290af8082" providerId="ADAL" clId="{EDD281D5-42D1-494B-A774-04CF38B39A37}" dt="2020-01-13T00:50:10.977" v="2" actId="14100"/>
          <ac:spMkLst>
            <pc:docMk/>
            <pc:sldMk cId="0" sldId="256"/>
            <ac:spMk id="3073" creationId="{00000000-0000-0000-0000-000000000000}"/>
          </ac:spMkLst>
        </pc:spChg>
        <pc:spChg chg="mod">
          <ac:chgData name="Steve Shellhammer" userId="0e71f22d-ee3e-49c0-82ff-dbc290af8082" providerId="ADAL" clId="{EDD281D5-42D1-494B-A774-04CF38B39A37}" dt="2020-01-13T00:50:15.865" v="6" actId="20577"/>
          <ac:spMkLst>
            <pc:docMk/>
            <pc:sldMk cId="0" sldId="256"/>
            <ac:spMk id="3074" creationId="{00000000-0000-0000-0000-000000000000}"/>
          </ac:spMkLst>
        </pc:spChg>
      </pc:sldChg>
      <pc:sldChg chg="modSp">
        <pc:chgData name="Steve Shellhammer" userId="0e71f22d-ee3e-49c0-82ff-dbc290af8082" providerId="ADAL" clId="{EDD281D5-42D1-494B-A774-04CF38B39A37}" dt="2020-01-13T00:53:28.065" v="238" actId="14100"/>
        <pc:sldMkLst>
          <pc:docMk/>
          <pc:sldMk cId="3122871031" sldId="286"/>
        </pc:sldMkLst>
        <pc:spChg chg="mod">
          <ac:chgData name="Steve Shellhammer" userId="0e71f22d-ee3e-49c0-82ff-dbc290af8082" providerId="ADAL" clId="{EDD281D5-42D1-494B-A774-04CF38B39A37}" dt="2020-01-13T00:53:28.065" v="238" actId="14100"/>
          <ac:spMkLst>
            <pc:docMk/>
            <pc:sldMk cId="3122871031" sldId="286"/>
            <ac:spMk id="2" creationId="{B75FC05F-CB98-4253-922E-72C9FD7B87B2}"/>
          </ac:spMkLst>
        </pc:spChg>
        <pc:spChg chg="mod">
          <ac:chgData name="Steve Shellhammer" userId="0e71f22d-ee3e-49c0-82ff-dbc290af8082" providerId="ADAL" clId="{EDD281D5-42D1-494B-A774-04CF38B39A37}" dt="2020-01-13T00:53:18.277" v="237" actId="14100"/>
          <ac:spMkLst>
            <pc:docMk/>
            <pc:sldMk cId="3122871031" sldId="286"/>
            <ac:spMk id="3" creationId="{7B432C69-AA6B-4845-97D2-8F02997DFB60}"/>
          </ac:spMkLst>
        </pc:spChg>
      </pc:sldChg>
      <pc:sldMasterChg chg="modSp">
        <pc:chgData name="Steve Shellhammer" userId="0e71f22d-ee3e-49c0-82ff-dbc290af8082" providerId="ADAL" clId="{EDD281D5-42D1-494B-A774-04CF38B39A37}" dt="2020-01-13T00:50:29.610" v="8" actId="20577"/>
        <pc:sldMasterMkLst>
          <pc:docMk/>
          <pc:sldMasterMk cId="0" sldId="2147483648"/>
        </pc:sldMasterMkLst>
        <pc:spChg chg="mod">
          <ac:chgData name="Steve Shellhammer" userId="0e71f22d-ee3e-49c0-82ff-dbc290af8082" providerId="ADAL" clId="{EDD281D5-42D1-494B-A774-04CF38B39A37}" dt="2020-01-13T00:50:29.610" v="8" actId="20577"/>
          <ac:spMkLst>
            <pc:docMk/>
            <pc:sldMasterMk cId="0" sldId="2147483648"/>
            <ac:spMk id="10" creationId="{00000000-0000-0000-0000-000000000000}"/>
          </ac:spMkLst>
        </pc:spChg>
      </pc:sldMasterChg>
    </pc:docChg>
  </pc:docChgLst>
  <pc:docChgLst>
    <pc:chgData name="Steve Shellhammer" userId="0e71f22d-ee3e-49c0-82ff-dbc290af8082" providerId="ADAL" clId="{89C02890-C4B1-4EE2-8D26-7309AADD9982}"/>
    <pc:docChg chg="modSld modMainMaster">
      <pc:chgData name="Steve Shellhammer" userId="0e71f22d-ee3e-49c0-82ff-dbc290af8082" providerId="ADAL" clId="{89C02890-C4B1-4EE2-8D26-7309AADD9982}" dt="2019-11-01T20:27:31.973" v="28" actId="6549"/>
      <pc:docMkLst>
        <pc:docMk/>
      </pc:docMkLst>
      <pc:sldChg chg="modSp">
        <pc:chgData name="Steve Shellhammer" userId="0e71f22d-ee3e-49c0-82ff-dbc290af8082" providerId="ADAL" clId="{89C02890-C4B1-4EE2-8D26-7309AADD9982}" dt="2019-11-01T20:25:45.033" v="3" actId="20577"/>
        <pc:sldMkLst>
          <pc:docMk/>
          <pc:sldMk cId="0" sldId="256"/>
        </pc:sldMkLst>
        <pc:spChg chg="mod">
          <ac:chgData name="Steve Shellhammer" userId="0e71f22d-ee3e-49c0-82ff-dbc290af8082" providerId="ADAL" clId="{89C02890-C4B1-4EE2-8D26-7309AADD9982}" dt="2019-11-01T20:25:45.033" v="3" actId="20577"/>
          <ac:spMkLst>
            <pc:docMk/>
            <pc:sldMk cId="0" sldId="256"/>
            <ac:spMk id="3074" creationId="{00000000-0000-0000-0000-000000000000}"/>
          </ac:spMkLst>
        </pc:spChg>
      </pc:sldChg>
      <pc:sldChg chg="modSp">
        <pc:chgData name="Steve Shellhammer" userId="0e71f22d-ee3e-49c0-82ff-dbc290af8082" providerId="ADAL" clId="{89C02890-C4B1-4EE2-8D26-7309AADD9982}" dt="2019-11-01T20:26:25.701" v="17" actId="6549"/>
        <pc:sldMkLst>
          <pc:docMk/>
          <pc:sldMk cId="1254697515" sldId="283"/>
        </pc:sldMkLst>
        <pc:spChg chg="mod">
          <ac:chgData name="Steve Shellhammer" userId="0e71f22d-ee3e-49c0-82ff-dbc290af8082" providerId="ADAL" clId="{89C02890-C4B1-4EE2-8D26-7309AADD9982}" dt="2019-11-01T20:26:25.701" v="17" actId="6549"/>
          <ac:spMkLst>
            <pc:docMk/>
            <pc:sldMk cId="1254697515" sldId="283"/>
            <ac:spMk id="3" creationId="{8E638090-E680-4193-9BF0-7AEB81DB0B05}"/>
          </ac:spMkLst>
        </pc:spChg>
      </pc:sldChg>
      <pc:sldChg chg="modSp">
        <pc:chgData name="Steve Shellhammer" userId="0e71f22d-ee3e-49c0-82ff-dbc290af8082" providerId="ADAL" clId="{89C02890-C4B1-4EE2-8D26-7309AADD9982}" dt="2019-11-01T20:27:31.973" v="28" actId="6549"/>
        <pc:sldMkLst>
          <pc:docMk/>
          <pc:sldMk cId="94381728" sldId="284"/>
        </pc:sldMkLst>
        <pc:spChg chg="mod">
          <ac:chgData name="Steve Shellhammer" userId="0e71f22d-ee3e-49c0-82ff-dbc290af8082" providerId="ADAL" clId="{89C02890-C4B1-4EE2-8D26-7309AADD9982}" dt="2019-11-01T20:26:52.367" v="18" actId="404"/>
          <ac:spMkLst>
            <pc:docMk/>
            <pc:sldMk cId="94381728" sldId="284"/>
            <ac:spMk id="2" creationId="{B75FC05F-CB98-4253-922E-72C9FD7B87B2}"/>
          </ac:spMkLst>
        </pc:spChg>
        <pc:spChg chg="mod">
          <ac:chgData name="Steve Shellhammer" userId="0e71f22d-ee3e-49c0-82ff-dbc290af8082" providerId="ADAL" clId="{89C02890-C4B1-4EE2-8D26-7309AADD9982}" dt="2019-11-01T20:27:31.973" v="28" actId="6549"/>
          <ac:spMkLst>
            <pc:docMk/>
            <pc:sldMk cId="94381728" sldId="284"/>
            <ac:spMk id="3" creationId="{7B432C69-AA6B-4845-97D2-8F02997DFB60}"/>
          </ac:spMkLst>
        </pc:spChg>
      </pc:sldChg>
      <pc:sldMasterChg chg="modSp">
        <pc:chgData name="Steve Shellhammer" userId="0e71f22d-ee3e-49c0-82ff-dbc290af8082" providerId="ADAL" clId="{89C02890-C4B1-4EE2-8D26-7309AADD9982}" dt="2019-11-01T20:25:59.755" v="7" actId="20577"/>
        <pc:sldMasterMkLst>
          <pc:docMk/>
          <pc:sldMasterMk cId="0" sldId="2147483648"/>
        </pc:sldMasterMkLst>
        <pc:spChg chg="mod">
          <ac:chgData name="Steve Shellhammer" userId="0e71f22d-ee3e-49c0-82ff-dbc290af8082" providerId="ADAL" clId="{89C02890-C4B1-4EE2-8D26-7309AADD9982}" dt="2019-11-01T20:25:59.755" v="7" actId="20577"/>
          <ac:spMkLst>
            <pc:docMk/>
            <pc:sldMasterMk cId="0" sldId="2147483648"/>
            <ac:spMk id="10" creationId="{00000000-0000-0000-0000-000000000000}"/>
          </ac:spMkLst>
        </pc:spChg>
      </pc:sldMasterChg>
    </pc:docChg>
  </pc:docChgLst>
  <pc:docChgLst>
    <pc:chgData name="Steve Shellhammer" userId="0e71f22d-ee3e-49c0-82ff-dbc290af8082" providerId="ADAL" clId="{77CCCC20-8511-4CEA-A664-53EF2FC0CCEE}"/>
    <pc:docChg chg="undo custSel addSld delSld modSld modMainMaster">
      <pc:chgData name="Steve Shellhammer" userId="0e71f22d-ee3e-49c0-82ff-dbc290af8082" providerId="ADAL" clId="{77CCCC20-8511-4CEA-A664-53EF2FC0CCEE}" dt="2021-03-02T23:33:42.754" v="829" actId="20577"/>
      <pc:docMkLst>
        <pc:docMk/>
      </pc:docMkLst>
      <pc:sldChg chg="modSp mod">
        <pc:chgData name="Steve Shellhammer" userId="0e71f22d-ee3e-49c0-82ff-dbc290af8082" providerId="ADAL" clId="{77CCCC20-8511-4CEA-A664-53EF2FC0CCEE}" dt="2021-03-02T23:09:01.771" v="12" actId="20577"/>
        <pc:sldMkLst>
          <pc:docMk/>
          <pc:sldMk cId="0" sldId="256"/>
        </pc:sldMkLst>
        <pc:spChg chg="mod">
          <ac:chgData name="Steve Shellhammer" userId="0e71f22d-ee3e-49c0-82ff-dbc290af8082" providerId="ADAL" clId="{77CCCC20-8511-4CEA-A664-53EF2FC0CCEE}" dt="2021-03-02T23:08:38.027" v="6" actId="20577"/>
          <ac:spMkLst>
            <pc:docMk/>
            <pc:sldMk cId="0" sldId="256"/>
            <ac:spMk id="3073" creationId="{00000000-0000-0000-0000-000000000000}"/>
          </ac:spMkLst>
        </pc:spChg>
        <pc:spChg chg="mod">
          <ac:chgData name="Steve Shellhammer" userId="0e71f22d-ee3e-49c0-82ff-dbc290af8082" providerId="ADAL" clId="{77CCCC20-8511-4CEA-A664-53EF2FC0CCEE}" dt="2021-03-02T23:09:01.771" v="12" actId="20577"/>
          <ac:spMkLst>
            <pc:docMk/>
            <pc:sldMk cId="0" sldId="256"/>
            <ac:spMk id="3074" creationId="{00000000-0000-0000-0000-000000000000}"/>
          </ac:spMkLst>
        </pc:spChg>
      </pc:sldChg>
      <pc:sldChg chg="modSp mod">
        <pc:chgData name="Steve Shellhammer" userId="0e71f22d-ee3e-49c0-82ff-dbc290af8082" providerId="ADAL" clId="{77CCCC20-8511-4CEA-A664-53EF2FC0CCEE}" dt="2021-03-02T23:10:48.618" v="27" actId="20577"/>
        <pc:sldMkLst>
          <pc:docMk/>
          <pc:sldMk cId="3731895628" sldId="264"/>
        </pc:sldMkLst>
        <pc:spChg chg="mod">
          <ac:chgData name="Steve Shellhammer" userId="0e71f22d-ee3e-49c0-82ff-dbc290af8082" providerId="ADAL" clId="{77CCCC20-8511-4CEA-A664-53EF2FC0CCEE}" dt="2021-03-02T23:10:48.618" v="27" actId="20577"/>
          <ac:spMkLst>
            <pc:docMk/>
            <pc:sldMk cId="3731895628" sldId="264"/>
            <ac:spMk id="3" creationId="{00000000-0000-0000-0000-000000000000}"/>
          </ac:spMkLst>
        </pc:spChg>
      </pc:sldChg>
      <pc:sldChg chg="modSp mod">
        <pc:chgData name="Steve Shellhammer" userId="0e71f22d-ee3e-49c0-82ff-dbc290af8082" providerId="ADAL" clId="{77CCCC20-8511-4CEA-A664-53EF2FC0CCEE}" dt="2021-03-02T23:33:42.754" v="829" actId="20577"/>
        <pc:sldMkLst>
          <pc:docMk/>
          <pc:sldMk cId="1254697515" sldId="283"/>
        </pc:sldMkLst>
        <pc:spChg chg="mod">
          <ac:chgData name="Steve Shellhammer" userId="0e71f22d-ee3e-49c0-82ff-dbc290af8082" providerId="ADAL" clId="{77CCCC20-8511-4CEA-A664-53EF2FC0CCEE}" dt="2021-03-02T23:24:41.400" v="470" actId="14100"/>
          <ac:spMkLst>
            <pc:docMk/>
            <pc:sldMk cId="1254697515" sldId="283"/>
            <ac:spMk id="2" creationId="{699EB5AA-7C1E-43F4-941D-621B834F1BEC}"/>
          </ac:spMkLst>
        </pc:spChg>
        <pc:spChg chg="mod">
          <ac:chgData name="Steve Shellhammer" userId="0e71f22d-ee3e-49c0-82ff-dbc290af8082" providerId="ADAL" clId="{77CCCC20-8511-4CEA-A664-53EF2FC0CCEE}" dt="2021-03-02T23:33:42.754" v="829" actId="20577"/>
          <ac:spMkLst>
            <pc:docMk/>
            <pc:sldMk cId="1254697515" sldId="283"/>
            <ac:spMk id="3" creationId="{8E638090-E680-4193-9BF0-7AEB81DB0B05}"/>
          </ac:spMkLst>
        </pc:spChg>
      </pc:sldChg>
      <pc:sldChg chg="del">
        <pc:chgData name="Steve Shellhammer" userId="0e71f22d-ee3e-49c0-82ff-dbc290af8082" providerId="ADAL" clId="{77CCCC20-8511-4CEA-A664-53EF2FC0CCEE}" dt="2021-03-02T23:10:54.890" v="28" actId="47"/>
        <pc:sldMkLst>
          <pc:docMk/>
          <pc:sldMk cId="2439599667" sldId="290"/>
        </pc:sldMkLst>
      </pc:sldChg>
      <pc:sldChg chg="modSp mod">
        <pc:chgData name="Steve Shellhammer" userId="0e71f22d-ee3e-49c0-82ff-dbc290af8082" providerId="ADAL" clId="{77CCCC20-8511-4CEA-A664-53EF2FC0CCEE}" dt="2021-03-02T23:09:51.018" v="25" actId="20577"/>
        <pc:sldMkLst>
          <pc:docMk/>
          <pc:sldMk cId="464714103" sldId="291"/>
        </pc:sldMkLst>
        <pc:spChg chg="mod">
          <ac:chgData name="Steve Shellhammer" userId="0e71f22d-ee3e-49c0-82ff-dbc290af8082" providerId="ADAL" clId="{77CCCC20-8511-4CEA-A664-53EF2FC0CCEE}" dt="2021-03-02T23:09:51.018" v="25" actId="20577"/>
          <ac:spMkLst>
            <pc:docMk/>
            <pc:sldMk cId="464714103" sldId="291"/>
            <ac:spMk id="3" creationId="{5FAF55C0-8AEA-453F-BC9C-2F8950711BC4}"/>
          </ac:spMkLst>
        </pc:spChg>
      </pc:sldChg>
      <pc:sldChg chg="modSp mod">
        <pc:chgData name="Steve Shellhammer" userId="0e71f22d-ee3e-49c0-82ff-dbc290af8082" providerId="ADAL" clId="{77CCCC20-8511-4CEA-A664-53EF2FC0CCEE}" dt="2021-03-02T23:12:57.881" v="112" actId="6549"/>
        <pc:sldMkLst>
          <pc:docMk/>
          <pc:sldMk cId="1762822898" sldId="293"/>
        </pc:sldMkLst>
        <pc:spChg chg="mod">
          <ac:chgData name="Steve Shellhammer" userId="0e71f22d-ee3e-49c0-82ff-dbc290af8082" providerId="ADAL" clId="{77CCCC20-8511-4CEA-A664-53EF2FC0CCEE}" dt="2021-03-02T23:12:57.881" v="112" actId="6549"/>
          <ac:spMkLst>
            <pc:docMk/>
            <pc:sldMk cId="1762822898" sldId="293"/>
            <ac:spMk id="3" creationId="{A37BCEF0-6F11-463B-8039-DEDBBCA0781B}"/>
          </ac:spMkLst>
        </pc:spChg>
      </pc:sldChg>
      <pc:sldChg chg="del">
        <pc:chgData name="Steve Shellhammer" userId="0e71f22d-ee3e-49c0-82ff-dbc290af8082" providerId="ADAL" clId="{77CCCC20-8511-4CEA-A664-53EF2FC0CCEE}" dt="2021-03-02T23:31:59.537" v="752" actId="47"/>
        <pc:sldMkLst>
          <pc:docMk/>
          <pc:sldMk cId="286340836" sldId="294"/>
        </pc:sldMkLst>
      </pc:sldChg>
      <pc:sldChg chg="delSp modSp mod">
        <pc:chgData name="Steve Shellhammer" userId="0e71f22d-ee3e-49c0-82ff-dbc290af8082" providerId="ADAL" clId="{77CCCC20-8511-4CEA-A664-53EF2FC0CCEE}" dt="2021-03-02T23:31:49.794" v="751" actId="1076"/>
        <pc:sldMkLst>
          <pc:docMk/>
          <pc:sldMk cId="2745616321" sldId="295"/>
        </pc:sldMkLst>
        <pc:picChg chg="mod">
          <ac:chgData name="Steve Shellhammer" userId="0e71f22d-ee3e-49c0-82ff-dbc290af8082" providerId="ADAL" clId="{77CCCC20-8511-4CEA-A664-53EF2FC0CCEE}" dt="2021-03-02T23:31:49.794" v="751" actId="1076"/>
          <ac:picMkLst>
            <pc:docMk/>
            <pc:sldMk cId="2745616321" sldId="295"/>
            <ac:picMk id="3" creationId="{29E3E376-942D-4B0E-996F-1BA6BE6821D8}"/>
          </ac:picMkLst>
        </pc:picChg>
        <pc:picChg chg="del">
          <ac:chgData name="Steve Shellhammer" userId="0e71f22d-ee3e-49c0-82ff-dbc290af8082" providerId="ADAL" clId="{77CCCC20-8511-4CEA-A664-53EF2FC0CCEE}" dt="2021-03-02T23:31:01.622" v="749" actId="478"/>
          <ac:picMkLst>
            <pc:docMk/>
            <pc:sldMk cId="2745616321" sldId="295"/>
            <ac:picMk id="7" creationId="{A47C43D0-7A86-4FEE-8741-DC4FF76B3657}"/>
          </ac:picMkLst>
        </pc:picChg>
      </pc:sldChg>
      <pc:sldChg chg="modSp mod">
        <pc:chgData name="Steve Shellhammer" userId="0e71f22d-ee3e-49c0-82ff-dbc290af8082" providerId="ADAL" clId="{77CCCC20-8511-4CEA-A664-53EF2FC0CCEE}" dt="2021-03-02T23:33:20.596" v="819" actId="6549"/>
        <pc:sldMkLst>
          <pc:docMk/>
          <pc:sldMk cId="4090638326" sldId="296"/>
        </pc:sldMkLst>
        <pc:spChg chg="mod">
          <ac:chgData name="Steve Shellhammer" userId="0e71f22d-ee3e-49c0-82ff-dbc290af8082" providerId="ADAL" clId="{77CCCC20-8511-4CEA-A664-53EF2FC0CCEE}" dt="2021-03-02T23:18:26.054" v="370" actId="20577"/>
          <ac:spMkLst>
            <pc:docMk/>
            <pc:sldMk cId="4090638326" sldId="296"/>
            <ac:spMk id="2" creationId="{27615141-828D-4897-9E49-77BF44EA5748}"/>
          </ac:spMkLst>
        </pc:spChg>
        <pc:spChg chg="mod">
          <ac:chgData name="Steve Shellhammer" userId="0e71f22d-ee3e-49c0-82ff-dbc290af8082" providerId="ADAL" clId="{77CCCC20-8511-4CEA-A664-53EF2FC0CCEE}" dt="2021-03-02T23:33:20.596" v="819" actId="6549"/>
          <ac:spMkLst>
            <pc:docMk/>
            <pc:sldMk cId="4090638326" sldId="296"/>
            <ac:spMk id="3" creationId="{B2871B69-C814-48EF-BA2E-7766A548A756}"/>
          </ac:spMkLst>
        </pc:spChg>
      </pc:sldChg>
      <pc:sldChg chg="modSp new mod">
        <pc:chgData name="Steve Shellhammer" userId="0e71f22d-ee3e-49c0-82ff-dbc290af8082" providerId="ADAL" clId="{77CCCC20-8511-4CEA-A664-53EF2FC0CCEE}" dt="2021-03-02T23:32:33.811" v="754" actId="20577"/>
        <pc:sldMkLst>
          <pc:docMk/>
          <pc:sldMk cId="703395828" sldId="297"/>
        </pc:sldMkLst>
        <pc:spChg chg="mod">
          <ac:chgData name="Steve Shellhammer" userId="0e71f22d-ee3e-49c0-82ff-dbc290af8082" providerId="ADAL" clId="{77CCCC20-8511-4CEA-A664-53EF2FC0CCEE}" dt="2021-03-02T23:16:48.554" v="366" actId="313"/>
          <ac:spMkLst>
            <pc:docMk/>
            <pc:sldMk cId="703395828" sldId="297"/>
            <ac:spMk id="2" creationId="{1AE2E1D0-27B6-4237-9583-0E7B08C3558D}"/>
          </ac:spMkLst>
        </pc:spChg>
        <pc:spChg chg="mod">
          <ac:chgData name="Steve Shellhammer" userId="0e71f22d-ee3e-49c0-82ff-dbc290af8082" providerId="ADAL" clId="{77CCCC20-8511-4CEA-A664-53EF2FC0CCEE}" dt="2021-03-02T23:32:33.811" v="754" actId="20577"/>
          <ac:spMkLst>
            <pc:docMk/>
            <pc:sldMk cId="703395828" sldId="297"/>
            <ac:spMk id="3" creationId="{5A92FED7-FCDA-485C-9699-A3C7F713AD89}"/>
          </ac:spMkLst>
        </pc:spChg>
      </pc:sldChg>
      <pc:sldMasterChg chg="modSp mod">
        <pc:chgData name="Steve Shellhammer" userId="0e71f22d-ee3e-49c0-82ff-dbc290af8082" providerId="ADAL" clId="{77CCCC20-8511-4CEA-A664-53EF2FC0CCEE}" dt="2021-03-02T23:09:24.192" v="20" actId="20577"/>
        <pc:sldMasterMkLst>
          <pc:docMk/>
          <pc:sldMasterMk cId="0" sldId="2147483648"/>
        </pc:sldMasterMkLst>
        <pc:spChg chg="mod">
          <ac:chgData name="Steve Shellhammer" userId="0e71f22d-ee3e-49c0-82ff-dbc290af8082" providerId="ADAL" clId="{77CCCC20-8511-4CEA-A664-53EF2FC0CCEE}" dt="2021-03-02T23:09:24.192" v="20" actId="20577"/>
          <ac:spMkLst>
            <pc:docMk/>
            <pc:sldMasterMk cId="0" sldId="2147483648"/>
            <ac:spMk id="10" creationId="{00000000-0000-0000-0000-000000000000}"/>
          </ac:spMkLst>
        </pc:spChg>
      </pc:sldMasterChg>
    </pc:docChg>
  </pc:docChgLst>
  <pc:docChgLst>
    <pc:chgData name="Steve Shellhammer" userId="0e71f22d-ee3e-49c0-82ff-dbc290af8082" providerId="ADAL" clId="{EF7CF132-81E7-4177-8D2D-C0693188CF3A}"/>
    <pc:docChg chg="custSel addSld delSld modSld modMainMaster">
      <pc:chgData name="Steve Shellhammer" userId="0e71f22d-ee3e-49c0-82ff-dbc290af8082" providerId="ADAL" clId="{EF7CF132-81E7-4177-8D2D-C0693188CF3A}" dt="2022-01-12T17:07:38.365" v="1693" actId="20577"/>
      <pc:docMkLst>
        <pc:docMk/>
      </pc:docMkLst>
      <pc:sldChg chg="addSp delSp modSp mod">
        <pc:chgData name="Steve Shellhammer" userId="0e71f22d-ee3e-49c0-82ff-dbc290af8082" providerId="ADAL" clId="{EF7CF132-81E7-4177-8D2D-C0693188CF3A}" dt="2022-01-12T17:07:22.860" v="1689" actId="20577"/>
        <pc:sldMkLst>
          <pc:docMk/>
          <pc:sldMk cId="0" sldId="256"/>
        </pc:sldMkLst>
        <pc:spChg chg="add mod">
          <ac:chgData name="Steve Shellhammer" userId="0e71f22d-ee3e-49c0-82ff-dbc290af8082" providerId="ADAL" clId="{EF7CF132-81E7-4177-8D2D-C0693188CF3A}" dt="2022-01-06T21:56:25.985" v="1"/>
          <ac:spMkLst>
            <pc:docMk/>
            <pc:sldMk cId="0" sldId="256"/>
            <ac:spMk id="13" creationId="{11DA9CE0-040E-4838-A418-077971D49C84}"/>
          </ac:spMkLst>
        </pc:spChg>
        <pc:spChg chg="mod">
          <ac:chgData name="Steve Shellhammer" userId="0e71f22d-ee3e-49c0-82ff-dbc290af8082" providerId="ADAL" clId="{EF7CF132-81E7-4177-8D2D-C0693188CF3A}" dt="2022-01-06T21:57:01.827" v="12" actId="20577"/>
          <ac:spMkLst>
            <pc:docMk/>
            <pc:sldMk cId="0" sldId="256"/>
            <ac:spMk id="3073" creationId="{00000000-0000-0000-0000-000000000000}"/>
          </ac:spMkLst>
        </pc:spChg>
        <pc:spChg chg="mod">
          <ac:chgData name="Steve Shellhammer" userId="0e71f22d-ee3e-49c0-82ff-dbc290af8082" providerId="ADAL" clId="{EF7CF132-81E7-4177-8D2D-C0693188CF3A}" dt="2022-01-12T17:07:22.860" v="1689" actId="20577"/>
          <ac:spMkLst>
            <pc:docMk/>
            <pc:sldMk cId="0" sldId="256"/>
            <ac:spMk id="3074" creationId="{00000000-0000-0000-0000-000000000000}"/>
          </ac:spMkLst>
        </pc:spChg>
        <pc:spChg chg="del">
          <ac:chgData name="Steve Shellhammer" userId="0e71f22d-ee3e-49c0-82ff-dbc290af8082" providerId="ADAL" clId="{EF7CF132-81E7-4177-8D2D-C0693188CF3A}" dt="2022-01-06T21:56:05.472" v="0" actId="478"/>
          <ac:spMkLst>
            <pc:docMk/>
            <pc:sldMk cId="0" sldId="256"/>
            <ac:spMk id="3076" creationId="{00000000-0000-0000-0000-000000000000}"/>
          </ac:spMkLst>
        </pc:spChg>
        <pc:graphicFrameChg chg="add mod modGraphic">
          <ac:chgData name="Steve Shellhammer" userId="0e71f22d-ee3e-49c0-82ff-dbc290af8082" providerId="ADAL" clId="{EF7CF132-81E7-4177-8D2D-C0693188CF3A}" dt="2022-01-06T21:56:32.095" v="3" actId="20577"/>
          <ac:graphicFrameMkLst>
            <pc:docMk/>
            <pc:sldMk cId="0" sldId="256"/>
            <ac:graphicFrameMk id="14" creationId="{EA28245D-D5A1-4C4C-87E9-81BA55C2B95A}"/>
          </ac:graphicFrameMkLst>
        </pc:graphicFrameChg>
        <pc:graphicFrameChg chg="del">
          <ac:chgData name="Steve Shellhammer" userId="0e71f22d-ee3e-49c0-82ff-dbc290af8082" providerId="ADAL" clId="{EF7CF132-81E7-4177-8D2D-C0693188CF3A}" dt="2022-01-06T21:56:05.472" v="0" actId="478"/>
          <ac:graphicFrameMkLst>
            <pc:docMk/>
            <pc:sldMk cId="0" sldId="256"/>
            <ac:graphicFrameMk id="3075" creationId="{00000000-0000-0000-0000-000000000000}"/>
          </ac:graphicFrameMkLst>
        </pc:graphicFrameChg>
      </pc:sldChg>
      <pc:sldChg chg="modSp mod">
        <pc:chgData name="Steve Shellhammer" userId="0e71f22d-ee3e-49c0-82ff-dbc290af8082" providerId="ADAL" clId="{EF7CF132-81E7-4177-8D2D-C0693188CF3A}" dt="2022-01-06T21:59:47.378" v="32" actId="20577"/>
        <pc:sldMkLst>
          <pc:docMk/>
          <pc:sldMk cId="3731895628" sldId="264"/>
        </pc:sldMkLst>
        <pc:spChg chg="mod">
          <ac:chgData name="Steve Shellhammer" userId="0e71f22d-ee3e-49c0-82ff-dbc290af8082" providerId="ADAL" clId="{EF7CF132-81E7-4177-8D2D-C0693188CF3A}" dt="2022-01-06T21:59:47.378" v="32" actId="20577"/>
          <ac:spMkLst>
            <pc:docMk/>
            <pc:sldMk cId="3731895628" sldId="264"/>
            <ac:spMk id="3" creationId="{00000000-0000-0000-0000-000000000000}"/>
          </ac:spMkLst>
        </pc:spChg>
      </pc:sldChg>
      <pc:sldChg chg="modSp mod">
        <pc:chgData name="Steve Shellhammer" userId="0e71f22d-ee3e-49c0-82ff-dbc290af8082" providerId="ADAL" clId="{EF7CF132-81E7-4177-8D2D-C0693188CF3A}" dt="2022-01-12T17:07:38.365" v="1693" actId="20577"/>
        <pc:sldMkLst>
          <pc:docMk/>
          <pc:sldMk cId="2073173423" sldId="298"/>
        </pc:sldMkLst>
        <pc:spChg chg="mod">
          <ac:chgData name="Steve Shellhammer" userId="0e71f22d-ee3e-49c0-82ff-dbc290af8082" providerId="ADAL" clId="{EF7CF132-81E7-4177-8D2D-C0693188CF3A}" dt="2022-01-06T22:22:34.881" v="1628" actId="404"/>
          <ac:spMkLst>
            <pc:docMk/>
            <pc:sldMk cId="2073173423" sldId="298"/>
            <ac:spMk id="2" creationId="{6BDE5E84-55F9-4669-95B1-3F9646890394}"/>
          </ac:spMkLst>
        </pc:spChg>
        <pc:spChg chg="mod">
          <ac:chgData name="Steve Shellhammer" userId="0e71f22d-ee3e-49c0-82ff-dbc290af8082" providerId="ADAL" clId="{EF7CF132-81E7-4177-8D2D-C0693188CF3A}" dt="2022-01-12T17:07:38.365" v="1693" actId="20577"/>
          <ac:spMkLst>
            <pc:docMk/>
            <pc:sldMk cId="2073173423" sldId="298"/>
            <ac:spMk id="3" creationId="{0879F695-B16A-4FC9-BD55-E2608AFB30AD}"/>
          </ac:spMkLst>
        </pc:spChg>
      </pc:sldChg>
      <pc:sldChg chg="delSp modSp mod">
        <pc:chgData name="Steve Shellhammer" userId="0e71f22d-ee3e-49c0-82ff-dbc290af8082" providerId="ADAL" clId="{EF7CF132-81E7-4177-8D2D-C0693188CF3A}" dt="2022-01-06T22:26:11.962" v="1640" actId="1076"/>
        <pc:sldMkLst>
          <pc:docMk/>
          <pc:sldMk cId="693098657" sldId="304"/>
        </pc:sldMkLst>
        <pc:picChg chg="mod">
          <ac:chgData name="Steve Shellhammer" userId="0e71f22d-ee3e-49c0-82ff-dbc290af8082" providerId="ADAL" clId="{EF7CF132-81E7-4177-8D2D-C0693188CF3A}" dt="2022-01-06T22:26:11.962" v="1640" actId="1076"/>
          <ac:picMkLst>
            <pc:docMk/>
            <pc:sldMk cId="693098657" sldId="304"/>
            <ac:picMk id="3" creationId="{44AF81FC-5CBB-4EC0-BF2A-70D3E899008C}"/>
          </ac:picMkLst>
        </pc:picChg>
        <pc:picChg chg="del">
          <ac:chgData name="Steve Shellhammer" userId="0e71f22d-ee3e-49c0-82ff-dbc290af8082" providerId="ADAL" clId="{EF7CF132-81E7-4177-8D2D-C0693188CF3A}" dt="2022-01-06T22:25:32.724" v="1637" actId="478"/>
          <ac:picMkLst>
            <pc:docMk/>
            <pc:sldMk cId="693098657" sldId="304"/>
            <ac:picMk id="7" creationId="{6663D083-862A-4B55-99AB-DA1B0B5D9D35}"/>
          </ac:picMkLst>
        </pc:picChg>
      </pc:sldChg>
      <pc:sldChg chg="modSp mod">
        <pc:chgData name="Steve Shellhammer" userId="0e71f22d-ee3e-49c0-82ff-dbc290af8082" providerId="ADAL" clId="{EF7CF132-81E7-4177-8D2D-C0693188CF3A}" dt="2022-01-06T22:11:42.063" v="1215" actId="115"/>
        <pc:sldMkLst>
          <pc:docMk/>
          <pc:sldMk cId="2684011041" sldId="305"/>
        </pc:sldMkLst>
        <pc:spChg chg="mod">
          <ac:chgData name="Steve Shellhammer" userId="0e71f22d-ee3e-49c0-82ff-dbc290af8082" providerId="ADAL" clId="{EF7CF132-81E7-4177-8D2D-C0693188CF3A}" dt="2022-01-06T22:11:15.956" v="1211" actId="403"/>
          <ac:spMkLst>
            <pc:docMk/>
            <pc:sldMk cId="2684011041" sldId="305"/>
            <ac:spMk id="2" creationId="{460FC835-B316-4211-B639-18D8C35BC0DB}"/>
          </ac:spMkLst>
        </pc:spChg>
        <pc:spChg chg="mod">
          <ac:chgData name="Steve Shellhammer" userId="0e71f22d-ee3e-49c0-82ff-dbc290af8082" providerId="ADAL" clId="{EF7CF132-81E7-4177-8D2D-C0693188CF3A}" dt="2022-01-06T22:11:42.063" v="1215" actId="115"/>
          <ac:spMkLst>
            <pc:docMk/>
            <pc:sldMk cId="2684011041" sldId="305"/>
            <ac:spMk id="3" creationId="{CD03C6C8-DD82-41FD-813E-9E11425B6458}"/>
          </ac:spMkLst>
        </pc:spChg>
      </pc:sldChg>
      <pc:sldChg chg="modSp mod">
        <pc:chgData name="Steve Shellhammer" userId="0e71f22d-ee3e-49c0-82ff-dbc290af8082" providerId="ADAL" clId="{EF7CF132-81E7-4177-8D2D-C0693188CF3A}" dt="2022-01-11T14:35:09.732" v="1671" actId="20577"/>
        <pc:sldMkLst>
          <pc:docMk/>
          <pc:sldMk cId="622474959" sldId="306"/>
        </pc:sldMkLst>
        <pc:spChg chg="mod">
          <ac:chgData name="Steve Shellhammer" userId="0e71f22d-ee3e-49c0-82ff-dbc290af8082" providerId="ADAL" clId="{EF7CF132-81E7-4177-8D2D-C0693188CF3A}" dt="2022-01-11T14:35:09.732" v="1671" actId="20577"/>
          <ac:spMkLst>
            <pc:docMk/>
            <pc:sldMk cId="622474959" sldId="306"/>
            <ac:spMk id="3" creationId="{9734A8BB-8C9F-4189-B589-57037E786FAA}"/>
          </ac:spMkLst>
        </pc:spChg>
      </pc:sldChg>
      <pc:sldChg chg="modSp mod">
        <pc:chgData name="Steve Shellhammer" userId="0e71f22d-ee3e-49c0-82ff-dbc290af8082" providerId="ADAL" clId="{EF7CF132-81E7-4177-8D2D-C0693188CF3A}" dt="2022-01-11T14:35:32.647" v="1687" actId="20577"/>
        <pc:sldMkLst>
          <pc:docMk/>
          <pc:sldMk cId="1997302967" sldId="307"/>
        </pc:sldMkLst>
        <pc:spChg chg="mod">
          <ac:chgData name="Steve Shellhammer" userId="0e71f22d-ee3e-49c0-82ff-dbc290af8082" providerId="ADAL" clId="{EF7CF132-81E7-4177-8D2D-C0693188CF3A}" dt="2022-01-06T22:18:26.127" v="1267" actId="20577"/>
          <ac:spMkLst>
            <pc:docMk/>
            <pc:sldMk cId="1997302967" sldId="307"/>
            <ac:spMk id="2" creationId="{E4B478FD-2085-4984-AC8C-E80031C9E08D}"/>
          </ac:spMkLst>
        </pc:spChg>
        <pc:spChg chg="mod">
          <ac:chgData name="Steve Shellhammer" userId="0e71f22d-ee3e-49c0-82ff-dbc290af8082" providerId="ADAL" clId="{EF7CF132-81E7-4177-8D2D-C0693188CF3A}" dt="2022-01-11T14:35:32.647" v="1687" actId="20577"/>
          <ac:spMkLst>
            <pc:docMk/>
            <pc:sldMk cId="1997302967" sldId="307"/>
            <ac:spMk id="3" creationId="{9A5276BF-EE70-4764-ADA7-712D0C09537F}"/>
          </ac:spMkLst>
        </pc:spChg>
      </pc:sldChg>
      <pc:sldChg chg="modSp mod">
        <pc:chgData name="Steve Shellhammer" userId="0e71f22d-ee3e-49c0-82ff-dbc290af8082" providerId="ADAL" clId="{EF7CF132-81E7-4177-8D2D-C0693188CF3A}" dt="2022-01-06T22:03:57.238" v="269" actId="1076"/>
        <pc:sldMkLst>
          <pc:docMk/>
          <pc:sldMk cId="4128314619" sldId="308"/>
        </pc:sldMkLst>
        <pc:spChg chg="mod">
          <ac:chgData name="Steve Shellhammer" userId="0e71f22d-ee3e-49c0-82ff-dbc290af8082" providerId="ADAL" clId="{EF7CF132-81E7-4177-8D2D-C0693188CF3A}" dt="2022-01-06T22:03:57.238" v="269" actId="1076"/>
          <ac:spMkLst>
            <pc:docMk/>
            <pc:sldMk cId="4128314619" sldId="308"/>
            <ac:spMk id="2" creationId="{47976F7E-5EDB-4C8F-8637-2943F13D670B}"/>
          </ac:spMkLst>
        </pc:spChg>
        <pc:spChg chg="mod">
          <ac:chgData name="Steve Shellhammer" userId="0e71f22d-ee3e-49c0-82ff-dbc290af8082" providerId="ADAL" clId="{EF7CF132-81E7-4177-8D2D-C0693188CF3A}" dt="2022-01-06T22:03:43.311" v="268" actId="20577"/>
          <ac:spMkLst>
            <pc:docMk/>
            <pc:sldMk cId="4128314619" sldId="308"/>
            <ac:spMk id="3" creationId="{8BBBC4AA-EA3F-44E3-87C3-BB61A4248108}"/>
          </ac:spMkLst>
        </pc:spChg>
      </pc:sldChg>
      <pc:sldChg chg="del">
        <pc:chgData name="Steve Shellhammer" userId="0e71f22d-ee3e-49c0-82ff-dbc290af8082" providerId="ADAL" clId="{EF7CF132-81E7-4177-8D2D-C0693188CF3A}" dt="2022-01-06T22:21:44.439" v="1524" actId="47"/>
        <pc:sldMkLst>
          <pc:docMk/>
          <pc:sldMk cId="3927078182" sldId="309"/>
        </pc:sldMkLst>
      </pc:sldChg>
      <pc:sldChg chg="modSp new mod">
        <pc:chgData name="Steve Shellhammer" userId="0e71f22d-ee3e-49c0-82ff-dbc290af8082" providerId="ADAL" clId="{EF7CF132-81E7-4177-8D2D-C0693188CF3A}" dt="2022-01-06T22:21:07.398" v="1519" actId="20577"/>
        <pc:sldMkLst>
          <pc:docMk/>
          <pc:sldMk cId="616439545" sldId="310"/>
        </pc:sldMkLst>
        <pc:spChg chg="mod">
          <ac:chgData name="Steve Shellhammer" userId="0e71f22d-ee3e-49c0-82ff-dbc290af8082" providerId="ADAL" clId="{EF7CF132-81E7-4177-8D2D-C0693188CF3A}" dt="2022-01-06T22:11:07.473" v="1210" actId="404"/>
          <ac:spMkLst>
            <pc:docMk/>
            <pc:sldMk cId="616439545" sldId="310"/>
            <ac:spMk id="2" creationId="{F33EDC30-B637-4E92-B383-3B44E1B4F929}"/>
          </ac:spMkLst>
        </pc:spChg>
        <pc:spChg chg="mod">
          <ac:chgData name="Steve Shellhammer" userId="0e71f22d-ee3e-49c0-82ff-dbc290af8082" providerId="ADAL" clId="{EF7CF132-81E7-4177-8D2D-C0693188CF3A}" dt="2022-01-06T22:21:07.398" v="1519" actId="20577"/>
          <ac:spMkLst>
            <pc:docMk/>
            <pc:sldMk cId="616439545" sldId="310"/>
            <ac:spMk id="3" creationId="{B3613093-EE31-47E3-BB25-262698C02D08}"/>
          </ac:spMkLst>
        </pc:spChg>
      </pc:sldChg>
      <pc:sldMasterChg chg="modSp mod">
        <pc:chgData name="Steve Shellhammer" userId="0e71f22d-ee3e-49c0-82ff-dbc290af8082" providerId="ADAL" clId="{EF7CF132-81E7-4177-8D2D-C0693188CF3A}" dt="2022-01-06T21:57:40.912" v="30" actId="20577"/>
        <pc:sldMasterMkLst>
          <pc:docMk/>
          <pc:sldMasterMk cId="0" sldId="2147483648"/>
        </pc:sldMasterMkLst>
        <pc:spChg chg="mod">
          <ac:chgData name="Steve Shellhammer" userId="0e71f22d-ee3e-49c0-82ff-dbc290af8082" providerId="ADAL" clId="{EF7CF132-81E7-4177-8D2D-C0693188CF3A}" dt="2022-01-06T21:57:40.912" v="30" actId="20577"/>
          <ac:spMkLst>
            <pc:docMk/>
            <pc:sldMasterMk cId="0" sldId="2147483648"/>
            <ac:spMk id="10" creationId="{00000000-0000-0000-0000-000000000000}"/>
          </ac:spMkLst>
        </pc:spChg>
      </pc:sldMasterChg>
    </pc:docChg>
  </pc:docChgLst>
  <pc:docChgLst>
    <pc:chgData name="Steve Shellhammer" userId="0e71f22d-ee3e-49c0-82ff-dbc290af8082" providerId="ADAL" clId="{B8552042-1AA0-4A25-AE35-BA6E2018E0F9}"/>
    <pc:docChg chg="modSld modMainMaster">
      <pc:chgData name="Steve Shellhammer" userId="0e71f22d-ee3e-49c0-82ff-dbc290af8082" providerId="ADAL" clId="{B8552042-1AA0-4A25-AE35-BA6E2018E0F9}" dt="2020-11-02T16:22:31.300" v="18" actId="1037"/>
      <pc:docMkLst>
        <pc:docMk/>
      </pc:docMkLst>
      <pc:sldChg chg="modSp mod">
        <pc:chgData name="Steve Shellhammer" userId="0e71f22d-ee3e-49c0-82ff-dbc290af8082" providerId="ADAL" clId="{B8552042-1AA0-4A25-AE35-BA6E2018E0F9}" dt="2020-11-02T15:45:47.049" v="7" actId="20577"/>
        <pc:sldMkLst>
          <pc:docMk/>
          <pc:sldMk cId="0" sldId="256"/>
        </pc:sldMkLst>
        <pc:spChg chg="mod">
          <ac:chgData name="Steve Shellhammer" userId="0e71f22d-ee3e-49c0-82ff-dbc290af8082" providerId="ADAL" clId="{B8552042-1AA0-4A25-AE35-BA6E2018E0F9}" dt="2020-11-02T15:45:47.049" v="7" actId="20577"/>
          <ac:spMkLst>
            <pc:docMk/>
            <pc:sldMk cId="0" sldId="256"/>
            <ac:spMk id="3074" creationId="{00000000-0000-0000-0000-000000000000}"/>
          </ac:spMkLst>
        </pc:spChg>
      </pc:sldChg>
      <pc:sldChg chg="modSp mod">
        <pc:chgData name="Steve Shellhammer" userId="0e71f22d-ee3e-49c0-82ff-dbc290af8082" providerId="ADAL" clId="{B8552042-1AA0-4A25-AE35-BA6E2018E0F9}" dt="2020-11-02T16:22:31.300" v="18" actId="1037"/>
        <pc:sldMkLst>
          <pc:docMk/>
          <pc:sldMk cId="2439599667" sldId="290"/>
        </pc:sldMkLst>
        <pc:spChg chg="mod">
          <ac:chgData name="Steve Shellhammer" userId="0e71f22d-ee3e-49c0-82ff-dbc290af8082" providerId="ADAL" clId="{B8552042-1AA0-4A25-AE35-BA6E2018E0F9}" dt="2020-11-02T16:22:31.300" v="18" actId="1037"/>
          <ac:spMkLst>
            <pc:docMk/>
            <pc:sldMk cId="2439599667" sldId="290"/>
            <ac:spMk id="3" creationId="{2118FBEB-869B-429D-9D5A-975287234DBD}"/>
          </ac:spMkLst>
        </pc:spChg>
      </pc:sldChg>
      <pc:sldChg chg="modSp mod">
        <pc:chgData name="Steve Shellhammer" userId="0e71f22d-ee3e-49c0-82ff-dbc290af8082" providerId="ADAL" clId="{B8552042-1AA0-4A25-AE35-BA6E2018E0F9}" dt="2020-11-02T15:46:16.099" v="13" actId="20577"/>
        <pc:sldMkLst>
          <pc:docMk/>
          <pc:sldMk cId="1762822898" sldId="293"/>
        </pc:sldMkLst>
        <pc:spChg chg="mod">
          <ac:chgData name="Steve Shellhammer" userId="0e71f22d-ee3e-49c0-82ff-dbc290af8082" providerId="ADAL" clId="{B8552042-1AA0-4A25-AE35-BA6E2018E0F9}" dt="2020-11-02T15:46:16.099" v="13" actId="20577"/>
          <ac:spMkLst>
            <pc:docMk/>
            <pc:sldMk cId="1762822898" sldId="293"/>
            <ac:spMk id="3" creationId="{A37BCEF0-6F11-463B-8039-DEDBBCA0781B}"/>
          </ac:spMkLst>
        </pc:spChg>
      </pc:sldChg>
      <pc:sldMasterChg chg="modSp mod">
        <pc:chgData name="Steve Shellhammer" userId="0e71f22d-ee3e-49c0-82ff-dbc290af8082" providerId="ADAL" clId="{B8552042-1AA0-4A25-AE35-BA6E2018E0F9}" dt="2020-11-02T15:46:01.463" v="9" actId="20577"/>
        <pc:sldMasterMkLst>
          <pc:docMk/>
          <pc:sldMasterMk cId="0" sldId="2147483648"/>
        </pc:sldMasterMkLst>
        <pc:spChg chg="mod">
          <ac:chgData name="Steve Shellhammer" userId="0e71f22d-ee3e-49c0-82ff-dbc290af8082" providerId="ADAL" clId="{B8552042-1AA0-4A25-AE35-BA6E2018E0F9}" dt="2020-11-02T15:46:01.463" v="9" actId="20577"/>
          <ac:spMkLst>
            <pc:docMk/>
            <pc:sldMasterMk cId="0" sldId="2147483648"/>
            <ac:spMk id="10" creationId="{00000000-0000-0000-0000-000000000000}"/>
          </ac:spMkLst>
        </pc:spChg>
      </pc:sldMasterChg>
    </pc:docChg>
  </pc:docChgLst>
  <pc:docChgLst>
    <pc:chgData name="Steve Shellhammer" userId="0e71f22d-ee3e-49c0-82ff-dbc290af8082" providerId="ADAL" clId="{85E765F0-898E-4FF2-AB55-7A0E5A64B26B}"/>
    <pc:docChg chg="undo custSel addSld modSld modMainMaster">
      <pc:chgData name="Steve Shellhammer" userId="0e71f22d-ee3e-49c0-82ff-dbc290af8082" providerId="ADAL" clId="{85E765F0-898E-4FF2-AB55-7A0E5A64B26B}" dt="2021-03-06T01:13:23.685" v="129" actId="20577"/>
      <pc:docMkLst>
        <pc:docMk/>
      </pc:docMkLst>
      <pc:sldChg chg="addSp delSp modSp new mod">
        <pc:chgData name="Steve Shellhammer" userId="0e71f22d-ee3e-49c0-82ff-dbc290af8082" providerId="ADAL" clId="{85E765F0-898E-4FF2-AB55-7A0E5A64B26B}" dt="2021-03-06T01:13:23.685" v="129" actId="20577"/>
        <pc:sldMkLst>
          <pc:docMk/>
          <pc:sldMk cId="4204649235" sldId="300"/>
        </pc:sldMkLst>
        <pc:spChg chg="mod">
          <ac:chgData name="Steve Shellhammer" userId="0e71f22d-ee3e-49c0-82ff-dbc290af8082" providerId="ADAL" clId="{85E765F0-898E-4FF2-AB55-7A0E5A64B26B}" dt="2021-03-06T01:10:46.014" v="59" actId="14100"/>
          <ac:spMkLst>
            <pc:docMk/>
            <pc:sldMk cId="4204649235" sldId="300"/>
            <ac:spMk id="2" creationId="{BA0A3158-5F4C-408C-9A2F-B5FB0A6AD442}"/>
          </ac:spMkLst>
        </pc:spChg>
        <pc:spChg chg="mod">
          <ac:chgData name="Steve Shellhammer" userId="0e71f22d-ee3e-49c0-82ff-dbc290af8082" providerId="ADAL" clId="{85E765F0-898E-4FF2-AB55-7A0E5A64B26B}" dt="2021-03-06T01:13:23.685" v="129" actId="20577"/>
          <ac:spMkLst>
            <pc:docMk/>
            <pc:sldMk cId="4204649235" sldId="300"/>
            <ac:spMk id="3" creationId="{C70CEA59-8275-41CC-A3E2-2EE0D68795C5}"/>
          </ac:spMkLst>
        </pc:spChg>
        <pc:spChg chg="add del">
          <ac:chgData name="Steve Shellhammer" userId="0e71f22d-ee3e-49c0-82ff-dbc290af8082" providerId="ADAL" clId="{85E765F0-898E-4FF2-AB55-7A0E5A64B26B}" dt="2021-03-06T01:07:41.311" v="5" actId="478"/>
          <ac:spMkLst>
            <pc:docMk/>
            <pc:sldMk cId="4204649235" sldId="300"/>
            <ac:spMk id="8" creationId="{8674EBD5-727A-4B27-9C9E-EE965FA9AB6B}"/>
          </ac:spMkLst>
        </pc:spChg>
      </pc:sldChg>
      <pc:sldChg chg="modSp new mod">
        <pc:chgData name="Steve Shellhammer" userId="0e71f22d-ee3e-49c0-82ff-dbc290af8082" providerId="ADAL" clId="{85E765F0-898E-4FF2-AB55-7A0E5A64B26B}" dt="2021-03-06T01:11:56.444" v="114" actId="14100"/>
        <pc:sldMkLst>
          <pc:docMk/>
          <pc:sldMk cId="1598191875" sldId="301"/>
        </pc:sldMkLst>
        <pc:spChg chg="mod">
          <ac:chgData name="Steve Shellhammer" userId="0e71f22d-ee3e-49c0-82ff-dbc290af8082" providerId="ADAL" clId="{85E765F0-898E-4FF2-AB55-7A0E5A64B26B}" dt="2021-03-06T01:11:12.964" v="102" actId="14100"/>
          <ac:spMkLst>
            <pc:docMk/>
            <pc:sldMk cId="1598191875" sldId="301"/>
            <ac:spMk id="2" creationId="{403A243E-0698-44BA-8B8A-D23C3F64214A}"/>
          </ac:spMkLst>
        </pc:spChg>
        <pc:spChg chg="mod">
          <ac:chgData name="Steve Shellhammer" userId="0e71f22d-ee3e-49c0-82ff-dbc290af8082" providerId="ADAL" clId="{85E765F0-898E-4FF2-AB55-7A0E5A64B26B}" dt="2021-03-06T01:11:56.444" v="114" actId="14100"/>
          <ac:spMkLst>
            <pc:docMk/>
            <pc:sldMk cId="1598191875" sldId="301"/>
            <ac:spMk id="3" creationId="{E599F446-60EB-477C-A948-80C456204AFB}"/>
          </ac:spMkLst>
        </pc:spChg>
      </pc:sldChg>
      <pc:sldMasterChg chg="modSp mod">
        <pc:chgData name="Steve Shellhammer" userId="0e71f22d-ee3e-49c0-82ff-dbc290af8082" providerId="ADAL" clId="{85E765F0-898E-4FF2-AB55-7A0E5A64B26B}" dt="2021-03-06T01:07:14.276" v="1" actId="20577"/>
        <pc:sldMasterMkLst>
          <pc:docMk/>
          <pc:sldMasterMk cId="0" sldId="2147483648"/>
        </pc:sldMasterMkLst>
        <pc:spChg chg="mod">
          <ac:chgData name="Steve Shellhammer" userId="0e71f22d-ee3e-49c0-82ff-dbc290af8082" providerId="ADAL" clId="{85E765F0-898E-4FF2-AB55-7A0E5A64B26B}" dt="2021-03-06T01:07:14.276" v="1" actId="20577"/>
          <ac:spMkLst>
            <pc:docMk/>
            <pc:sldMasterMk cId="0" sldId="2147483648"/>
            <ac:spMk id="10" creationId="{00000000-0000-0000-0000-000000000000}"/>
          </ac:spMkLst>
        </pc:spChg>
      </pc:sldMasterChg>
    </pc:docChg>
  </pc:docChgLst>
  <pc:docChgLst>
    <pc:chgData name="Steve Shellhammer" userId="0e71f22d-ee3e-49c0-82ff-dbc290af8082" providerId="ADAL" clId="{5FFC428A-0056-40A7-A37D-DFB50570629B}"/>
    <pc:docChg chg="addSld modSld modMainMaster">
      <pc:chgData name="Steve Shellhammer" userId="0e71f22d-ee3e-49c0-82ff-dbc290af8082" providerId="ADAL" clId="{5FFC428A-0056-40A7-A37D-DFB50570629B}" dt="2021-03-08T16:31:27.057" v="224" actId="20577"/>
      <pc:docMkLst>
        <pc:docMk/>
      </pc:docMkLst>
      <pc:sldChg chg="modSp mod">
        <pc:chgData name="Steve Shellhammer" userId="0e71f22d-ee3e-49c0-82ff-dbc290af8082" providerId="ADAL" clId="{5FFC428A-0056-40A7-A37D-DFB50570629B}" dt="2021-03-08T16:29:18.156" v="1" actId="20577"/>
        <pc:sldMkLst>
          <pc:docMk/>
          <pc:sldMk cId="0" sldId="256"/>
        </pc:sldMkLst>
        <pc:spChg chg="mod">
          <ac:chgData name="Steve Shellhammer" userId="0e71f22d-ee3e-49c0-82ff-dbc290af8082" providerId="ADAL" clId="{5FFC428A-0056-40A7-A37D-DFB50570629B}" dt="2021-03-08T16:29:18.156" v="1" actId="20577"/>
          <ac:spMkLst>
            <pc:docMk/>
            <pc:sldMk cId="0" sldId="256"/>
            <ac:spMk id="3074" creationId="{00000000-0000-0000-0000-000000000000}"/>
          </ac:spMkLst>
        </pc:spChg>
      </pc:sldChg>
      <pc:sldChg chg="modSp new mod">
        <pc:chgData name="Steve Shellhammer" userId="0e71f22d-ee3e-49c0-82ff-dbc290af8082" providerId="ADAL" clId="{5FFC428A-0056-40A7-A37D-DFB50570629B}" dt="2021-03-08T16:31:27.057" v="224" actId="20577"/>
        <pc:sldMkLst>
          <pc:docMk/>
          <pc:sldMk cId="3465603139" sldId="302"/>
        </pc:sldMkLst>
        <pc:spChg chg="mod">
          <ac:chgData name="Steve Shellhammer" userId="0e71f22d-ee3e-49c0-82ff-dbc290af8082" providerId="ADAL" clId="{5FFC428A-0056-40A7-A37D-DFB50570629B}" dt="2021-03-08T16:30:26.395" v="32" actId="404"/>
          <ac:spMkLst>
            <pc:docMk/>
            <pc:sldMk cId="3465603139" sldId="302"/>
            <ac:spMk id="2" creationId="{AF21F6C8-4364-4F54-9E5D-A7AE9F21700C}"/>
          </ac:spMkLst>
        </pc:spChg>
        <pc:spChg chg="mod">
          <ac:chgData name="Steve Shellhammer" userId="0e71f22d-ee3e-49c0-82ff-dbc290af8082" providerId="ADAL" clId="{5FFC428A-0056-40A7-A37D-DFB50570629B}" dt="2021-03-08T16:31:27.057" v="224" actId="20577"/>
          <ac:spMkLst>
            <pc:docMk/>
            <pc:sldMk cId="3465603139" sldId="302"/>
            <ac:spMk id="3" creationId="{B8E4956A-F605-42EE-8F26-C5938CA99B63}"/>
          </ac:spMkLst>
        </pc:spChg>
      </pc:sldChg>
      <pc:sldMasterChg chg="modSp mod">
        <pc:chgData name="Steve Shellhammer" userId="0e71f22d-ee3e-49c0-82ff-dbc290af8082" providerId="ADAL" clId="{5FFC428A-0056-40A7-A37D-DFB50570629B}" dt="2021-03-08T16:29:30.863" v="3" actId="20577"/>
        <pc:sldMasterMkLst>
          <pc:docMk/>
          <pc:sldMasterMk cId="0" sldId="2147483648"/>
        </pc:sldMasterMkLst>
        <pc:spChg chg="mod">
          <ac:chgData name="Steve Shellhammer" userId="0e71f22d-ee3e-49c0-82ff-dbc290af8082" providerId="ADAL" clId="{5FFC428A-0056-40A7-A37D-DFB50570629B}" dt="2021-03-08T16:29:30.863" v="3" actId="20577"/>
          <ac:spMkLst>
            <pc:docMk/>
            <pc:sldMasterMk cId="0" sldId="2147483648"/>
            <ac:spMk id="10" creationId="{00000000-0000-0000-0000-000000000000}"/>
          </ac:spMkLst>
        </pc:spChg>
      </pc:sldMasterChg>
    </pc:docChg>
  </pc:docChgLst>
  <pc:docChgLst>
    <pc:chgData name="Steve Shellhammer" userId="0e71f22d-ee3e-49c0-82ff-dbc290af8082" providerId="ADAL" clId="{02F26DEF-A523-499D-8F91-E4E4BE9B5BE8}"/>
    <pc:docChg chg="custSel modSld modMainMaster">
      <pc:chgData name="Steve Shellhammer" userId="0e71f22d-ee3e-49c0-82ff-dbc290af8082" providerId="ADAL" clId="{02F26DEF-A523-499D-8F91-E4E4BE9B5BE8}" dt="2019-09-13T18:17:47.728" v="403" actId="20577"/>
      <pc:docMkLst>
        <pc:docMk/>
      </pc:docMkLst>
      <pc:sldChg chg="modSp">
        <pc:chgData name="Steve Shellhammer" userId="0e71f22d-ee3e-49c0-82ff-dbc290af8082" providerId="ADAL" clId="{02F26DEF-A523-499D-8F91-E4E4BE9B5BE8}" dt="2019-09-13T18:03:36.529" v="12" actId="20577"/>
        <pc:sldMkLst>
          <pc:docMk/>
          <pc:sldMk cId="0" sldId="256"/>
        </pc:sldMkLst>
        <pc:spChg chg="mod">
          <ac:chgData name="Steve Shellhammer" userId="0e71f22d-ee3e-49c0-82ff-dbc290af8082" providerId="ADAL" clId="{02F26DEF-A523-499D-8F91-E4E4BE9B5BE8}" dt="2019-09-13T18:03:31.412" v="10" actId="20577"/>
          <ac:spMkLst>
            <pc:docMk/>
            <pc:sldMk cId="0" sldId="256"/>
            <ac:spMk id="3073" creationId="{00000000-0000-0000-0000-000000000000}"/>
          </ac:spMkLst>
        </pc:spChg>
        <pc:spChg chg="mod">
          <ac:chgData name="Steve Shellhammer" userId="0e71f22d-ee3e-49c0-82ff-dbc290af8082" providerId="ADAL" clId="{02F26DEF-A523-499D-8F91-E4E4BE9B5BE8}" dt="2019-09-13T18:03:36.529" v="12" actId="20577"/>
          <ac:spMkLst>
            <pc:docMk/>
            <pc:sldMk cId="0" sldId="256"/>
            <ac:spMk id="3074" creationId="{00000000-0000-0000-0000-000000000000}"/>
          </ac:spMkLst>
        </pc:spChg>
      </pc:sldChg>
      <pc:sldChg chg="delSp modSp">
        <pc:chgData name="Steve Shellhammer" userId="0e71f22d-ee3e-49c0-82ff-dbc290af8082" providerId="ADAL" clId="{02F26DEF-A523-499D-8F91-E4E4BE9B5BE8}" dt="2019-09-13T18:17:07.519" v="359" actId="1076"/>
        <pc:sldMkLst>
          <pc:docMk/>
          <pc:sldMk cId="2376408962" sldId="269"/>
        </pc:sldMkLst>
        <pc:picChg chg="mod">
          <ac:chgData name="Steve Shellhammer" userId="0e71f22d-ee3e-49c0-82ff-dbc290af8082" providerId="ADAL" clId="{02F26DEF-A523-499D-8F91-E4E4BE9B5BE8}" dt="2019-09-13T18:17:07.519" v="359" actId="1076"/>
          <ac:picMkLst>
            <pc:docMk/>
            <pc:sldMk cId="2376408962" sldId="269"/>
            <ac:picMk id="3" creationId="{5C16B93E-9EB9-4028-A051-526C9223A8D3}"/>
          </ac:picMkLst>
        </pc:picChg>
        <pc:picChg chg="del">
          <ac:chgData name="Steve Shellhammer" userId="0e71f22d-ee3e-49c0-82ff-dbc290af8082" providerId="ADAL" clId="{02F26DEF-A523-499D-8F91-E4E4BE9B5BE8}" dt="2019-09-13T18:14:14.981" v="347" actId="478"/>
          <ac:picMkLst>
            <pc:docMk/>
            <pc:sldMk cId="2376408962" sldId="269"/>
            <ac:picMk id="7" creationId="{168B7FB4-7148-4835-A870-CB9C190156B0}"/>
          </ac:picMkLst>
        </pc:picChg>
      </pc:sldChg>
      <pc:sldChg chg="modSp">
        <pc:chgData name="Steve Shellhammer" userId="0e71f22d-ee3e-49c0-82ff-dbc290af8082" providerId="ADAL" clId="{02F26DEF-A523-499D-8F91-E4E4BE9B5BE8}" dt="2019-09-13T18:17:47.728" v="403" actId="20577"/>
        <pc:sldMkLst>
          <pc:docMk/>
          <pc:sldMk cId="1628697714" sldId="280"/>
        </pc:sldMkLst>
        <pc:spChg chg="mod">
          <ac:chgData name="Steve Shellhammer" userId="0e71f22d-ee3e-49c0-82ff-dbc290af8082" providerId="ADAL" clId="{02F26DEF-A523-499D-8F91-E4E4BE9B5BE8}" dt="2019-09-13T18:17:47.728" v="403" actId="20577"/>
          <ac:spMkLst>
            <pc:docMk/>
            <pc:sldMk cId="1628697714" sldId="280"/>
            <ac:spMk id="3" creationId="{77D41C8B-B134-4FD3-BDEE-B93E12984B67}"/>
          </ac:spMkLst>
        </pc:spChg>
      </pc:sldChg>
      <pc:sldChg chg="modSp">
        <pc:chgData name="Steve Shellhammer" userId="0e71f22d-ee3e-49c0-82ff-dbc290af8082" providerId="ADAL" clId="{02F26DEF-A523-499D-8F91-E4E4BE9B5BE8}" dt="2019-09-13T18:14:35.697" v="353" actId="20577"/>
        <pc:sldMkLst>
          <pc:docMk/>
          <pc:sldMk cId="1254697515" sldId="283"/>
        </pc:sldMkLst>
        <pc:spChg chg="mod">
          <ac:chgData name="Steve Shellhammer" userId="0e71f22d-ee3e-49c0-82ff-dbc290af8082" providerId="ADAL" clId="{02F26DEF-A523-499D-8F91-E4E4BE9B5BE8}" dt="2019-09-13T18:14:35.697" v="353" actId="20577"/>
          <ac:spMkLst>
            <pc:docMk/>
            <pc:sldMk cId="1254697515" sldId="283"/>
            <ac:spMk id="3" creationId="{8E638090-E680-4193-9BF0-7AEB81DB0B05}"/>
          </ac:spMkLst>
        </pc:spChg>
      </pc:sldChg>
      <pc:sldMasterChg chg="modSp">
        <pc:chgData name="Steve Shellhammer" userId="0e71f22d-ee3e-49c0-82ff-dbc290af8082" providerId="ADAL" clId="{02F26DEF-A523-499D-8F91-E4E4BE9B5BE8}" dt="2019-09-13T18:16:08.992" v="357" actId="20577"/>
        <pc:sldMasterMkLst>
          <pc:docMk/>
          <pc:sldMasterMk cId="0" sldId="2147483648"/>
        </pc:sldMasterMkLst>
        <pc:spChg chg="mod">
          <ac:chgData name="Steve Shellhammer" userId="0e71f22d-ee3e-49c0-82ff-dbc290af8082" providerId="ADAL" clId="{02F26DEF-A523-499D-8F91-E4E4BE9B5BE8}" dt="2019-09-13T18:16:08.992" v="357" actId="20577"/>
          <ac:spMkLst>
            <pc:docMk/>
            <pc:sldMasterMk cId="0" sldId="2147483648"/>
            <ac:spMk id="10" creationId="{00000000-0000-0000-0000-000000000000}"/>
          </ac:spMkLst>
        </pc:spChg>
      </pc:sldMasterChg>
    </pc:docChg>
  </pc:docChgLst>
  <pc:docChgLst>
    <pc:chgData name="Steve Shellhammer" userId="0e71f22d-ee3e-49c0-82ff-dbc290af8082" providerId="ADAL" clId="{CA9350BF-1A34-4C71-AFBC-56F91FCD8441}"/>
    <pc:docChg chg="custSel addSld modSld modMainMaster">
      <pc:chgData name="Steve Shellhammer" userId="0e71f22d-ee3e-49c0-82ff-dbc290af8082" providerId="ADAL" clId="{CA9350BF-1A34-4C71-AFBC-56F91FCD8441}" dt="2021-03-05T19:39:23.842" v="1288" actId="404"/>
      <pc:docMkLst>
        <pc:docMk/>
      </pc:docMkLst>
      <pc:sldChg chg="modSp mod">
        <pc:chgData name="Steve Shellhammer" userId="0e71f22d-ee3e-49c0-82ff-dbc290af8082" providerId="ADAL" clId="{CA9350BF-1A34-4C71-AFBC-56F91FCD8441}" dt="2021-03-05T16:52:52.922" v="1" actId="20577"/>
        <pc:sldMkLst>
          <pc:docMk/>
          <pc:sldMk cId="0" sldId="256"/>
        </pc:sldMkLst>
        <pc:spChg chg="mod">
          <ac:chgData name="Steve Shellhammer" userId="0e71f22d-ee3e-49c0-82ff-dbc290af8082" providerId="ADAL" clId="{CA9350BF-1A34-4C71-AFBC-56F91FCD8441}" dt="2021-03-05T16:52:52.922" v="1" actId="20577"/>
          <ac:spMkLst>
            <pc:docMk/>
            <pc:sldMk cId="0" sldId="256"/>
            <ac:spMk id="3074" creationId="{00000000-0000-0000-0000-000000000000}"/>
          </ac:spMkLst>
        </pc:spChg>
      </pc:sldChg>
      <pc:sldChg chg="modSp mod">
        <pc:chgData name="Steve Shellhammer" userId="0e71f22d-ee3e-49c0-82ff-dbc290af8082" providerId="ADAL" clId="{CA9350BF-1A34-4C71-AFBC-56F91FCD8441}" dt="2021-03-05T19:38:25.596" v="1285" actId="403"/>
        <pc:sldMkLst>
          <pc:docMk/>
          <pc:sldMk cId="1254697515" sldId="283"/>
        </pc:sldMkLst>
        <pc:spChg chg="mod">
          <ac:chgData name="Steve Shellhammer" userId="0e71f22d-ee3e-49c0-82ff-dbc290af8082" providerId="ADAL" clId="{CA9350BF-1A34-4C71-AFBC-56F91FCD8441}" dt="2021-03-05T19:38:25.596" v="1285" actId="403"/>
          <ac:spMkLst>
            <pc:docMk/>
            <pc:sldMk cId="1254697515" sldId="283"/>
            <ac:spMk id="2" creationId="{699EB5AA-7C1E-43F4-941D-621B834F1BEC}"/>
          </ac:spMkLst>
        </pc:spChg>
      </pc:sldChg>
      <pc:sldChg chg="modSp mod">
        <pc:chgData name="Steve Shellhammer" userId="0e71f22d-ee3e-49c0-82ff-dbc290af8082" providerId="ADAL" clId="{CA9350BF-1A34-4C71-AFBC-56F91FCD8441}" dt="2021-03-05T19:38:34.560" v="1286" actId="403"/>
        <pc:sldMkLst>
          <pc:docMk/>
          <pc:sldMk cId="4090638326" sldId="296"/>
        </pc:sldMkLst>
        <pc:spChg chg="mod">
          <ac:chgData name="Steve Shellhammer" userId="0e71f22d-ee3e-49c0-82ff-dbc290af8082" providerId="ADAL" clId="{CA9350BF-1A34-4C71-AFBC-56F91FCD8441}" dt="2021-03-05T19:38:34.560" v="1286" actId="403"/>
          <ac:spMkLst>
            <pc:docMk/>
            <pc:sldMk cId="4090638326" sldId="296"/>
            <ac:spMk id="2" creationId="{27615141-828D-4897-9E49-77BF44EA5748}"/>
          </ac:spMkLst>
        </pc:spChg>
      </pc:sldChg>
      <pc:sldChg chg="modSp new mod">
        <pc:chgData name="Steve Shellhammer" userId="0e71f22d-ee3e-49c0-82ff-dbc290af8082" providerId="ADAL" clId="{CA9350BF-1A34-4C71-AFBC-56F91FCD8441}" dt="2021-03-05T19:39:23.842" v="1288" actId="404"/>
        <pc:sldMkLst>
          <pc:docMk/>
          <pc:sldMk cId="2073173423" sldId="298"/>
        </pc:sldMkLst>
        <pc:spChg chg="mod">
          <ac:chgData name="Steve Shellhammer" userId="0e71f22d-ee3e-49c0-82ff-dbc290af8082" providerId="ADAL" clId="{CA9350BF-1A34-4C71-AFBC-56F91FCD8441}" dt="2021-03-05T19:34:19.449" v="800" actId="20577"/>
          <ac:spMkLst>
            <pc:docMk/>
            <pc:sldMk cId="2073173423" sldId="298"/>
            <ac:spMk id="2" creationId="{6BDE5E84-55F9-4669-95B1-3F9646890394}"/>
          </ac:spMkLst>
        </pc:spChg>
        <pc:spChg chg="mod">
          <ac:chgData name="Steve Shellhammer" userId="0e71f22d-ee3e-49c0-82ff-dbc290af8082" providerId="ADAL" clId="{CA9350BF-1A34-4C71-AFBC-56F91FCD8441}" dt="2021-03-05T19:39:23.842" v="1288" actId="404"/>
          <ac:spMkLst>
            <pc:docMk/>
            <pc:sldMk cId="2073173423" sldId="298"/>
            <ac:spMk id="3" creationId="{0879F695-B16A-4FC9-BD55-E2608AFB30AD}"/>
          </ac:spMkLst>
        </pc:spChg>
      </pc:sldChg>
      <pc:sldChg chg="modSp new mod">
        <pc:chgData name="Steve Shellhammer" userId="0e71f22d-ee3e-49c0-82ff-dbc290af8082" providerId="ADAL" clId="{CA9350BF-1A34-4C71-AFBC-56F91FCD8441}" dt="2021-03-05T19:38:10.576" v="1284" actId="14100"/>
        <pc:sldMkLst>
          <pc:docMk/>
          <pc:sldMk cId="1651079413" sldId="299"/>
        </pc:sldMkLst>
        <pc:spChg chg="mod">
          <ac:chgData name="Steve Shellhammer" userId="0e71f22d-ee3e-49c0-82ff-dbc290af8082" providerId="ADAL" clId="{CA9350BF-1A34-4C71-AFBC-56F91FCD8441}" dt="2021-03-05T19:37:58.252" v="1281" actId="14100"/>
          <ac:spMkLst>
            <pc:docMk/>
            <pc:sldMk cId="1651079413" sldId="299"/>
            <ac:spMk id="2" creationId="{D043A62A-5C26-42F8-A009-19950EAF9F5A}"/>
          </ac:spMkLst>
        </pc:spChg>
        <pc:spChg chg="mod">
          <ac:chgData name="Steve Shellhammer" userId="0e71f22d-ee3e-49c0-82ff-dbc290af8082" providerId="ADAL" clId="{CA9350BF-1A34-4C71-AFBC-56F91FCD8441}" dt="2021-03-05T19:38:10.576" v="1284" actId="14100"/>
          <ac:spMkLst>
            <pc:docMk/>
            <pc:sldMk cId="1651079413" sldId="299"/>
            <ac:spMk id="3" creationId="{7F33153D-34C6-4592-A013-D8CAAB848285}"/>
          </ac:spMkLst>
        </pc:spChg>
      </pc:sldChg>
      <pc:sldMasterChg chg="modSp mod">
        <pc:chgData name="Steve Shellhammer" userId="0e71f22d-ee3e-49c0-82ff-dbc290af8082" providerId="ADAL" clId="{CA9350BF-1A34-4C71-AFBC-56F91FCD8441}" dt="2021-03-05T16:53:02.295" v="3" actId="20577"/>
        <pc:sldMasterMkLst>
          <pc:docMk/>
          <pc:sldMasterMk cId="0" sldId="2147483648"/>
        </pc:sldMasterMkLst>
        <pc:spChg chg="mod">
          <ac:chgData name="Steve Shellhammer" userId="0e71f22d-ee3e-49c0-82ff-dbc290af8082" providerId="ADAL" clId="{CA9350BF-1A34-4C71-AFBC-56F91FCD8441}" dt="2021-03-05T16:53:02.295" v="3" actId="20577"/>
          <ac:spMkLst>
            <pc:docMk/>
            <pc:sldMasterMk cId="0" sldId="2147483648"/>
            <ac:spMk id="10" creationId="{00000000-0000-0000-0000-000000000000}"/>
          </ac:spMkLst>
        </pc:spChg>
      </pc:sldMasterChg>
    </pc:docChg>
  </pc:docChgLst>
  <pc:docChgLst>
    <pc:chgData name="Steve Shellhammer" userId="0e71f22d-ee3e-49c0-82ff-dbc290af8082" providerId="ADAL" clId="{84A98198-397F-41FB-80D6-06309DA60086}"/>
    <pc:docChg chg="undo custSel addSld modSld modMainMaster">
      <pc:chgData name="Steve Shellhammer" userId="0e71f22d-ee3e-49c0-82ff-dbc290af8082" providerId="ADAL" clId="{84A98198-397F-41FB-80D6-06309DA60086}" dt="2021-11-08T17:05:28.297" v="40" actId="20577"/>
      <pc:docMkLst>
        <pc:docMk/>
      </pc:docMkLst>
      <pc:sldChg chg="modSp mod">
        <pc:chgData name="Steve Shellhammer" userId="0e71f22d-ee3e-49c0-82ff-dbc290af8082" providerId="ADAL" clId="{84A98198-397F-41FB-80D6-06309DA60086}" dt="2021-11-08T17:03:04.134" v="1" actId="20577"/>
        <pc:sldMkLst>
          <pc:docMk/>
          <pc:sldMk cId="0" sldId="256"/>
        </pc:sldMkLst>
        <pc:spChg chg="mod">
          <ac:chgData name="Steve Shellhammer" userId="0e71f22d-ee3e-49c0-82ff-dbc290af8082" providerId="ADAL" clId="{84A98198-397F-41FB-80D6-06309DA60086}" dt="2021-11-08T17:03:04.134" v="1" actId="20577"/>
          <ac:spMkLst>
            <pc:docMk/>
            <pc:sldMk cId="0" sldId="256"/>
            <ac:spMk id="3074" creationId="{00000000-0000-0000-0000-000000000000}"/>
          </ac:spMkLst>
        </pc:spChg>
      </pc:sldChg>
      <pc:sldChg chg="modSp mod">
        <pc:chgData name="Steve Shellhammer" userId="0e71f22d-ee3e-49c0-82ff-dbc290af8082" providerId="ADAL" clId="{84A98198-397F-41FB-80D6-06309DA60086}" dt="2021-11-08T17:03:32.896" v="11" actId="6549"/>
        <pc:sldMkLst>
          <pc:docMk/>
          <pc:sldMk cId="1997302967" sldId="307"/>
        </pc:sldMkLst>
        <pc:spChg chg="mod">
          <ac:chgData name="Steve Shellhammer" userId="0e71f22d-ee3e-49c0-82ff-dbc290af8082" providerId="ADAL" clId="{84A98198-397F-41FB-80D6-06309DA60086}" dt="2021-11-08T17:03:32.896" v="11" actId="6549"/>
          <ac:spMkLst>
            <pc:docMk/>
            <pc:sldMk cId="1997302967" sldId="307"/>
            <ac:spMk id="2" creationId="{E4B478FD-2085-4984-AC8C-E80031C9E08D}"/>
          </ac:spMkLst>
        </pc:spChg>
      </pc:sldChg>
      <pc:sldChg chg="modSp new mod">
        <pc:chgData name="Steve Shellhammer" userId="0e71f22d-ee3e-49c0-82ff-dbc290af8082" providerId="ADAL" clId="{84A98198-397F-41FB-80D6-06309DA60086}" dt="2021-11-08T17:04:50.271" v="38" actId="113"/>
        <pc:sldMkLst>
          <pc:docMk/>
          <pc:sldMk cId="3927078182" sldId="309"/>
        </pc:sldMkLst>
        <pc:spChg chg="mod">
          <ac:chgData name="Steve Shellhammer" userId="0e71f22d-ee3e-49c0-82ff-dbc290af8082" providerId="ADAL" clId="{84A98198-397F-41FB-80D6-06309DA60086}" dt="2021-11-08T17:03:51.308" v="31" actId="313"/>
          <ac:spMkLst>
            <pc:docMk/>
            <pc:sldMk cId="3927078182" sldId="309"/>
            <ac:spMk id="2" creationId="{C7BCBE80-AE67-47E4-A45E-81C01B61AD22}"/>
          </ac:spMkLst>
        </pc:spChg>
        <pc:spChg chg="mod">
          <ac:chgData name="Steve Shellhammer" userId="0e71f22d-ee3e-49c0-82ff-dbc290af8082" providerId="ADAL" clId="{84A98198-397F-41FB-80D6-06309DA60086}" dt="2021-11-08T17:04:50.271" v="38" actId="113"/>
          <ac:spMkLst>
            <pc:docMk/>
            <pc:sldMk cId="3927078182" sldId="309"/>
            <ac:spMk id="3" creationId="{05A00E71-6EED-4489-B0B6-21C28673D82D}"/>
          </ac:spMkLst>
        </pc:spChg>
      </pc:sldChg>
      <pc:sldMasterChg chg="modSp mod">
        <pc:chgData name="Steve Shellhammer" userId="0e71f22d-ee3e-49c0-82ff-dbc290af8082" providerId="ADAL" clId="{84A98198-397F-41FB-80D6-06309DA60086}" dt="2021-11-08T17:05:28.297" v="40" actId="20577"/>
        <pc:sldMasterMkLst>
          <pc:docMk/>
          <pc:sldMasterMk cId="0" sldId="2147483648"/>
        </pc:sldMasterMkLst>
        <pc:spChg chg="mod">
          <ac:chgData name="Steve Shellhammer" userId="0e71f22d-ee3e-49c0-82ff-dbc290af8082" providerId="ADAL" clId="{84A98198-397F-41FB-80D6-06309DA60086}" dt="2021-11-08T17:05:28.297" v="40" actId="20577"/>
          <ac:spMkLst>
            <pc:docMk/>
            <pc:sldMasterMk cId="0" sldId="2147483648"/>
            <ac:spMk id="10" creationId="{00000000-0000-0000-0000-000000000000}"/>
          </ac:spMkLst>
        </pc:spChg>
      </pc:sldMasterChg>
    </pc:docChg>
  </pc:docChgLst>
  <pc:docChgLst>
    <pc:chgData name="Steve Shellhammer" userId="0e71f22d-ee3e-49c0-82ff-dbc290af8082" providerId="ADAL" clId="{E5C11539-C920-4D3D-BB7A-44DED7CB3F20}"/>
    <pc:docChg chg="custSel addSld modSld sldOrd modMainMaster">
      <pc:chgData name="Steve Shellhammer" userId="0e71f22d-ee3e-49c0-82ff-dbc290af8082" providerId="ADAL" clId="{E5C11539-C920-4D3D-BB7A-44DED7CB3F20}" dt="2020-01-07T17:52:23.632" v="1685" actId="20577"/>
      <pc:docMkLst>
        <pc:docMk/>
      </pc:docMkLst>
      <pc:sldChg chg="modSp">
        <pc:chgData name="Steve Shellhammer" userId="0e71f22d-ee3e-49c0-82ff-dbc290af8082" providerId="ADAL" clId="{E5C11539-C920-4D3D-BB7A-44DED7CB3F20}" dt="2020-01-07T17:47:36.289" v="1671" actId="20577"/>
        <pc:sldMkLst>
          <pc:docMk/>
          <pc:sldMk cId="0" sldId="256"/>
        </pc:sldMkLst>
        <pc:spChg chg="mod">
          <ac:chgData name="Steve Shellhammer" userId="0e71f22d-ee3e-49c0-82ff-dbc290af8082" providerId="ADAL" clId="{E5C11539-C920-4D3D-BB7A-44DED7CB3F20}" dt="2019-12-30T21:51:23.108" v="20" actId="20577"/>
          <ac:spMkLst>
            <pc:docMk/>
            <pc:sldMk cId="0" sldId="256"/>
            <ac:spMk id="3073" creationId="{00000000-0000-0000-0000-000000000000}"/>
          </ac:spMkLst>
        </pc:spChg>
        <pc:spChg chg="mod">
          <ac:chgData name="Steve Shellhammer" userId="0e71f22d-ee3e-49c0-82ff-dbc290af8082" providerId="ADAL" clId="{E5C11539-C920-4D3D-BB7A-44DED7CB3F20}" dt="2020-01-07T17:47:36.289" v="1671" actId="20577"/>
          <ac:spMkLst>
            <pc:docMk/>
            <pc:sldMk cId="0" sldId="256"/>
            <ac:spMk id="3074" creationId="{00000000-0000-0000-0000-000000000000}"/>
          </ac:spMkLst>
        </pc:spChg>
      </pc:sldChg>
      <pc:sldChg chg="delSp modSp">
        <pc:chgData name="Steve Shellhammer" userId="0e71f22d-ee3e-49c0-82ff-dbc290af8082" providerId="ADAL" clId="{E5C11539-C920-4D3D-BB7A-44DED7CB3F20}" dt="2019-12-30T22:14:17.923" v="1280" actId="14100"/>
        <pc:sldMkLst>
          <pc:docMk/>
          <pc:sldMk cId="2376408962" sldId="269"/>
        </pc:sldMkLst>
        <pc:spChg chg="mod">
          <ac:chgData name="Steve Shellhammer" userId="0e71f22d-ee3e-49c0-82ff-dbc290af8082" providerId="ADAL" clId="{E5C11539-C920-4D3D-BB7A-44DED7CB3F20}" dt="2019-12-30T22:14:17.923" v="1280" actId="14100"/>
          <ac:spMkLst>
            <pc:docMk/>
            <pc:sldMk cId="2376408962" sldId="269"/>
            <ac:spMk id="2" creationId="{00000000-0000-0000-0000-000000000000}"/>
          </ac:spMkLst>
        </pc:spChg>
        <pc:picChg chg="mod">
          <ac:chgData name="Steve Shellhammer" userId="0e71f22d-ee3e-49c0-82ff-dbc290af8082" providerId="ADAL" clId="{E5C11539-C920-4D3D-BB7A-44DED7CB3F20}" dt="2019-12-30T22:13:42.829" v="1279" actId="1036"/>
          <ac:picMkLst>
            <pc:docMk/>
            <pc:sldMk cId="2376408962" sldId="269"/>
            <ac:picMk id="3" creationId="{28BDE966-DBE1-43A4-AC00-C907FEAB240A}"/>
          </ac:picMkLst>
        </pc:picChg>
        <pc:picChg chg="del">
          <ac:chgData name="Steve Shellhammer" userId="0e71f22d-ee3e-49c0-82ff-dbc290af8082" providerId="ADAL" clId="{E5C11539-C920-4D3D-BB7A-44DED7CB3F20}" dt="2019-12-30T22:13:00.394" v="1276" actId="478"/>
          <ac:picMkLst>
            <pc:docMk/>
            <pc:sldMk cId="2376408962" sldId="269"/>
            <ac:picMk id="7" creationId="{307F8259-051D-4B29-B640-6FE565280782}"/>
          </ac:picMkLst>
        </pc:picChg>
      </pc:sldChg>
      <pc:sldChg chg="modSp">
        <pc:chgData name="Steve Shellhammer" userId="0e71f22d-ee3e-49c0-82ff-dbc290af8082" providerId="ADAL" clId="{E5C11539-C920-4D3D-BB7A-44DED7CB3F20}" dt="2020-01-07T17:47:48.840" v="1673" actId="20577"/>
        <pc:sldMkLst>
          <pc:docMk/>
          <pc:sldMk cId="1628697714" sldId="280"/>
        </pc:sldMkLst>
        <pc:spChg chg="mod">
          <ac:chgData name="Steve Shellhammer" userId="0e71f22d-ee3e-49c0-82ff-dbc290af8082" providerId="ADAL" clId="{E5C11539-C920-4D3D-BB7A-44DED7CB3F20}" dt="2020-01-07T17:47:48.840" v="1673" actId="20577"/>
          <ac:spMkLst>
            <pc:docMk/>
            <pc:sldMk cId="1628697714" sldId="280"/>
            <ac:spMk id="3" creationId="{77D41C8B-B134-4FD3-BDEE-B93E12984B67}"/>
          </ac:spMkLst>
        </pc:spChg>
      </pc:sldChg>
      <pc:sldChg chg="modSp">
        <pc:chgData name="Steve Shellhammer" userId="0e71f22d-ee3e-49c0-82ff-dbc290af8082" providerId="ADAL" clId="{E5C11539-C920-4D3D-BB7A-44DED7CB3F20}" dt="2019-12-30T22:03:05.471" v="848" actId="14100"/>
        <pc:sldMkLst>
          <pc:docMk/>
          <pc:sldMk cId="1254697515" sldId="283"/>
        </pc:sldMkLst>
        <pc:spChg chg="mod">
          <ac:chgData name="Steve Shellhammer" userId="0e71f22d-ee3e-49c0-82ff-dbc290af8082" providerId="ADAL" clId="{E5C11539-C920-4D3D-BB7A-44DED7CB3F20}" dt="2019-12-30T21:59:51.776" v="658" actId="14100"/>
          <ac:spMkLst>
            <pc:docMk/>
            <pc:sldMk cId="1254697515" sldId="283"/>
            <ac:spMk id="2" creationId="{699EB5AA-7C1E-43F4-941D-621B834F1BEC}"/>
          </ac:spMkLst>
        </pc:spChg>
        <pc:spChg chg="mod">
          <ac:chgData name="Steve Shellhammer" userId="0e71f22d-ee3e-49c0-82ff-dbc290af8082" providerId="ADAL" clId="{E5C11539-C920-4D3D-BB7A-44DED7CB3F20}" dt="2019-12-30T22:03:05.471" v="848" actId="14100"/>
          <ac:spMkLst>
            <pc:docMk/>
            <pc:sldMk cId="1254697515" sldId="283"/>
            <ac:spMk id="3" creationId="{8E638090-E680-4193-9BF0-7AEB81DB0B05}"/>
          </ac:spMkLst>
        </pc:spChg>
      </pc:sldChg>
      <pc:sldChg chg="modSp">
        <pc:chgData name="Steve Shellhammer" userId="0e71f22d-ee3e-49c0-82ff-dbc290af8082" providerId="ADAL" clId="{E5C11539-C920-4D3D-BB7A-44DED7CB3F20}" dt="2020-01-07T17:48:50.054" v="1678" actId="20577"/>
        <pc:sldMkLst>
          <pc:docMk/>
          <pc:sldMk cId="94381728" sldId="284"/>
        </pc:sldMkLst>
        <pc:spChg chg="mod">
          <ac:chgData name="Steve Shellhammer" userId="0e71f22d-ee3e-49c0-82ff-dbc290af8082" providerId="ADAL" clId="{E5C11539-C920-4D3D-BB7A-44DED7CB3F20}" dt="2019-12-30T22:04:48.875" v="878" actId="14100"/>
          <ac:spMkLst>
            <pc:docMk/>
            <pc:sldMk cId="94381728" sldId="284"/>
            <ac:spMk id="2" creationId="{B75FC05F-CB98-4253-922E-72C9FD7B87B2}"/>
          </ac:spMkLst>
        </pc:spChg>
        <pc:spChg chg="mod">
          <ac:chgData name="Steve Shellhammer" userId="0e71f22d-ee3e-49c0-82ff-dbc290af8082" providerId="ADAL" clId="{E5C11539-C920-4D3D-BB7A-44DED7CB3F20}" dt="2020-01-07T17:48:50.054" v="1678" actId="20577"/>
          <ac:spMkLst>
            <pc:docMk/>
            <pc:sldMk cId="94381728" sldId="284"/>
            <ac:spMk id="3" creationId="{7B432C69-AA6B-4845-97D2-8F02997DFB60}"/>
          </ac:spMkLst>
        </pc:spChg>
      </pc:sldChg>
      <pc:sldChg chg="modSp add ord">
        <pc:chgData name="Steve Shellhammer" userId="0e71f22d-ee3e-49c0-82ff-dbc290af8082" providerId="ADAL" clId="{E5C11539-C920-4D3D-BB7A-44DED7CB3F20}" dt="2020-01-06T22:24:52.345" v="1634" actId="20577"/>
        <pc:sldMkLst>
          <pc:docMk/>
          <pc:sldMk cId="736363517" sldId="285"/>
        </pc:sldMkLst>
        <pc:spChg chg="mod">
          <ac:chgData name="Steve Shellhammer" userId="0e71f22d-ee3e-49c0-82ff-dbc290af8082" providerId="ADAL" clId="{E5C11539-C920-4D3D-BB7A-44DED7CB3F20}" dt="2019-12-30T22:01:46.301" v="776" actId="20577"/>
          <ac:spMkLst>
            <pc:docMk/>
            <pc:sldMk cId="736363517" sldId="285"/>
            <ac:spMk id="2" creationId="{B75FC05F-CB98-4253-922E-72C9FD7B87B2}"/>
          </ac:spMkLst>
        </pc:spChg>
        <pc:spChg chg="mod">
          <ac:chgData name="Steve Shellhammer" userId="0e71f22d-ee3e-49c0-82ff-dbc290af8082" providerId="ADAL" clId="{E5C11539-C920-4D3D-BB7A-44DED7CB3F20}" dt="2020-01-06T22:24:52.345" v="1634" actId="20577"/>
          <ac:spMkLst>
            <pc:docMk/>
            <pc:sldMk cId="736363517" sldId="285"/>
            <ac:spMk id="3" creationId="{7B432C69-AA6B-4845-97D2-8F02997DFB60}"/>
          </ac:spMkLst>
        </pc:spChg>
      </pc:sldChg>
      <pc:sldChg chg="modSp add">
        <pc:chgData name="Steve Shellhammer" userId="0e71f22d-ee3e-49c0-82ff-dbc290af8082" providerId="ADAL" clId="{E5C11539-C920-4D3D-BB7A-44DED7CB3F20}" dt="2020-01-07T17:48:59.963" v="1681" actId="20577"/>
        <pc:sldMkLst>
          <pc:docMk/>
          <pc:sldMk cId="3122871031" sldId="286"/>
        </pc:sldMkLst>
        <pc:spChg chg="mod">
          <ac:chgData name="Steve Shellhammer" userId="0e71f22d-ee3e-49c0-82ff-dbc290af8082" providerId="ADAL" clId="{E5C11539-C920-4D3D-BB7A-44DED7CB3F20}" dt="2019-12-30T22:12:03.300" v="1252" actId="14100"/>
          <ac:spMkLst>
            <pc:docMk/>
            <pc:sldMk cId="3122871031" sldId="286"/>
            <ac:spMk id="2" creationId="{B75FC05F-CB98-4253-922E-72C9FD7B87B2}"/>
          </ac:spMkLst>
        </pc:spChg>
        <pc:spChg chg="mod">
          <ac:chgData name="Steve Shellhammer" userId="0e71f22d-ee3e-49c0-82ff-dbc290af8082" providerId="ADAL" clId="{E5C11539-C920-4D3D-BB7A-44DED7CB3F20}" dt="2020-01-07T17:48:59.963" v="1681" actId="20577"/>
          <ac:spMkLst>
            <pc:docMk/>
            <pc:sldMk cId="3122871031" sldId="286"/>
            <ac:spMk id="3" creationId="{7B432C69-AA6B-4845-97D2-8F02997DFB60}"/>
          </ac:spMkLst>
        </pc:spChg>
      </pc:sldChg>
      <pc:sldChg chg="modSp add">
        <pc:chgData name="Steve Shellhammer" userId="0e71f22d-ee3e-49c0-82ff-dbc290af8082" providerId="ADAL" clId="{E5C11539-C920-4D3D-BB7A-44DED7CB3F20}" dt="2019-12-31T19:18:34.334" v="1615" actId="33524"/>
        <pc:sldMkLst>
          <pc:docMk/>
          <pc:sldMk cId="2802600461" sldId="287"/>
        </pc:sldMkLst>
        <pc:spChg chg="mod">
          <ac:chgData name="Steve Shellhammer" userId="0e71f22d-ee3e-49c0-82ff-dbc290af8082" providerId="ADAL" clId="{E5C11539-C920-4D3D-BB7A-44DED7CB3F20}" dt="2019-12-31T19:17:07.275" v="1307" actId="404"/>
          <ac:spMkLst>
            <pc:docMk/>
            <pc:sldMk cId="2802600461" sldId="287"/>
            <ac:spMk id="2" creationId="{582364B6-1741-4C68-B035-0E64D98B2225}"/>
          </ac:spMkLst>
        </pc:spChg>
        <pc:spChg chg="mod">
          <ac:chgData name="Steve Shellhammer" userId="0e71f22d-ee3e-49c0-82ff-dbc290af8082" providerId="ADAL" clId="{E5C11539-C920-4D3D-BB7A-44DED7CB3F20}" dt="2019-12-31T19:18:34.334" v="1615" actId="33524"/>
          <ac:spMkLst>
            <pc:docMk/>
            <pc:sldMk cId="2802600461" sldId="287"/>
            <ac:spMk id="3" creationId="{00F6EE0A-EFE5-46FE-94B3-3BC3E2989A6E}"/>
          </ac:spMkLst>
        </pc:spChg>
      </pc:sldChg>
      <pc:sldMasterChg chg="modSp">
        <pc:chgData name="Steve Shellhammer" userId="0e71f22d-ee3e-49c0-82ff-dbc290af8082" providerId="ADAL" clId="{E5C11539-C920-4D3D-BB7A-44DED7CB3F20}" dt="2020-01-07T17:52:23.632" v="1685" actId="20577"/>
        <pc:sldMasterMkLst>
          <pc:docMk/>
          <pc:sldMasterMk cId="0" sldId="2147483648"/>
        </pc:sldMasterMkLst>
        <pc:spChg chg="mod">
          <ac:chgData name="Steve Shellhammer" userId="0e71f22d-ee3e-49c0-82ff-dbc290af8082" providerId="ADAL" clId="{E5C11539-C920-4D3D-BB7A-44DED7CB3F20}" dt="2020-01-07T17:52:23.632" v="1685" actId="20577"/>
          <ac:spMkLst>
            <pc:docMk/>
            <pc:sldMasterMk cId="0" sldId="2147483648"/>
            <ac:spMk id="10" creationId="{00000000-0000-0000-0000-000000000000}"/>
          </ac:spMkLst>
        </pc:spChg>
      </pc:sldMasterChg>
    </pc:docChg>
  </pc:docChgLst>
  <pc:docChgLst>
    <pc:chgData name="Steve Shellhammer" userId="0e71f22d-ee3e-49c0-82ff-dbc290af8082" providerId="ADAL" clId="{AD1DA73E-83AA-4B57-870E-7E078072C580}"/>
    <pc:docChg chg="modSld">
      <pc:chgData name="Steve Shellhammer" userId="0e71f22d-ee3e-49c0-82ff-dbc290af8082" providerId="ADAL" clId="{AD1DA73E-83AA-4B57-870E-7E078072C580}" dt="2021-10-28T22:06:10.781" v="15" actId="20577"/>
      <pc:docMkLst>
        <pc:docMk/>
      </pc:docMkLst>
      <pc:sldChg chg="modSp mod">
        <pc:chgData name="Steve Shellhammer" userId="0e71f22d-ee3e-49c0-82ff-dbc290af8082" providerId="ADAL" clId="{AD1DA73E-83AA-4B57-870E-7E078072C580}" dt="2021-10-28T22:05:51.678" v="1" actId="20577"/>
        <pc:sldMkLst>
          <pc:docMk/>
          <pc:sldMk cId="0" sldId="256"/>
        </pc:sldMkLst>
        <pc:spChg chg="mod">
          <ac:chgData name="Steve Shellhammer" userId="0e71f22d-ee3e-49c0-82ff-dbc290af8082" providerId="ADAL" clId="{AD1DA73E-83AA-4B57-870E-7E078072C580}" dt="2021-10-28T22:05:51.678" v="1" actId="20577"/>
          <ac:spMkLst>
            <pc:docMk/>
            <pc:sldMk cId="0" sldId="256"/>
            <ac:spMk id="3073" creationId="{00000000-0000-0000-0000-000000000000}"/>
          </ac:spMkLst>
        </pc:spChg>
      </pc:sldChg>
      <pc:sldChg chg="modSp mod">
        <pc:chgData name="Steve Shellhammer" userId="0e71f22d-ee3e-49c0-82ff-dbc290af8082" providerId="ADAL" clId="{AD1DA73E-83AA-4B57-870E-7E078072C580}" dt="2021-10-28T22:06:00.367" v="7" actId="20577"/>
        <pc:sldMkLst>
          <pc:docMk/>
          <pc:sldMk cId="3731895628" sldId="264"/>
        </pc:sldMkLst>
        <pc:spChg chg="mod">
          <ac:chgData name="Steve Shellhammer" userId="0e71f22d-ee3e-49c0-82ff-dbc290af8082" providerId="ADAL" clId="{AD1DA73E-83AA-4B57-870E-7E078072C580}" dt="2021-10-28T22:06:00.367" v="7" actId="20577"/>
          <ac:spMkLst>
            <pc:docMk/>
            <pc:sldMk cId="3731895628" sldId="264"/>
            <ac:spMk id="3" creationId="{00000000-0000-0000-0000-000000000000}"/>
          </ac:spMkLst>
        </pc:spChg>
      </pc:sldChg>
      <pc:sldChg chg="modSp mod">
        <pc:chgData name="Steve Shellhammer" userId="0e71f22d-ee3e-49c0-82ff-dbc290af8082" providerId="ADAL" clId="{AD1DA73E-83AA-4B57-870E-7E078072C580}" dt="2021-10-28T22:06:10.781" v="15" actId="20577"/>
        <pc:sldMkLst>
          <pc:docMk/>
          <pc:sldMk cId="1997302967" sldId="307"/>
        </pc:sldMkLst>
        <pc:spChg chg="mod">
          <ac:chgData name="Steve Shellhammer" userId="0e71f22d-ee3e-49c0-82ff-dbc290af8082" providerId="ADAL" clId="{AD1DA73E-83AA-4B57-870E-7E078072C580}" dt="2021-10-28T22:06:10.781" v="15" actId="20577"/>
          <ac:spMkLst>
            <pc:docMk/>
            <pc:sldMk cId="1997302967" sldId="307"/>
            <ac:spMk id="2" creationId="{E4B478FD-2085-4984-AC8C-E80031C9E08D}"/>
          </ac:spMkLst>
        </pc:spChg>
      </pc:sldChg>
    </pc:docChg>
  </pc:docChgLst>
  <pc:docChgLst>
    <pc:chgData name="Steve Shellhammer" userId="0e71f22d-ee3e-49c0-82ff-dbc290af8082" providerId="ADAL" clId="{DEF71367-4F9B-4215-AD13-5EFBAC3FCAC5}"/>
    <pc:docChg chg="addSld modSld modMainMaster">
      <pc:chgData name="Steve Shellhammer" userId="0e71f22d-ee3e-49c0-82ff-dbc290af8082" providerId="ADAL" clId="{DEF71367-4F9B-4215-AD13-5EFBAC3FCAC5}" dt="2021-11-04T00:01:15.138" v="42" actId="14100"/>
      <pc:docMkLst>
        <pc:docMk/>
      </pc:docMkLst>
      <pc:sldChg chg="modSp mod">
        <pc:chgData name="Steve Shellhammer" userId="0e71f22d-ee3e-49c0-82ff-dbc290af8082" providerId="ADAL" clId="{DEF71367-4F9B-4215-AD13-5EFBAC3FCAC5}" dt="2021-11-03T23:57:16.689" v="5" actId="20577"/>
        <pc:sldMkLst>
          <pc:docMk/>
          <pc:sldMk cId="0" sldId="256"/>
        </pc:sldMkLst>
        <pc:spChg chg="mod">
          <ac:chgData name="Steve Shellhammer" userId="0e71f22d-ee3e-49c0-82ff-dbc290af8082" providerId="ADAL" clId="{DEF71367-4F9B-4215-AD13-5EFBAC3FCAC5}" dt="2021-11-03T23:57:16.689" v="5" actId="20577"/>
          <ac:spMkLst>
            <pc:docMk/>
            <pc:sldMk cId="0" sldId="256"/>
            <ac:spMk id="3074" creationId="{00000000-0000-0000-0000-000000000000}"/>
          </ac:spMkLst>
        </pc:spChg>
      </pc:sldChg>
      <pc:sldChg chg="modSp new mod">
        <pc:chgData name="Steve Shellhammer" userId="0e71f22d-ee3e-49c0-82ff-dbc290af8082" providerId="ADAL" clId="{DEF71367-4F9B-4215-AD13-5EFBAC3FCAC5}" dt="2021-11-04T00:01:15.138" v="42" actId="14100"/>
        <pc:sldMkLst>
          <pc:docMk/>
          <pc:sldMk cId="4128314619" sldId="308"/>
        </pc:sldMkLst>
        <pc:spChg chg="mod">
          <ac:chgData name="Steve Shellhammer" userId="0e71f22d-ee3e-49c0-82ff-dbc290af8082" providerId="ADAL" clId="{DEF71367-4F9B-4215-AD13-5EFBAC3FCAC5}" dt="2021-11-04T00:01:15.138" v="42" actId="14100"/>
          <ac:spMkLst>
            <pc:docMk/>
            <pc:sldMk cId="4128314619" sldId="308"/>
            <ac:spMk id="2" creationId="{47976F7E-5EDB-4C8F-8637-2943F13D670B}"/>
          </ac:spMkLst>
        </pc:spChg>
        <pc:spChg chg="mod">
          <ac:chgData name="Steve Shellhammer" userId="0e71f22d-ee3e-49c0-82ff-dbc290af8082" providerId="ADAL" clId="{DEF71367-4F9B-4215-AD13-5EFBAC3FCAC5}" dt="2021-11-04T00:01:11.485" v="41" actId="14100"/>
          <ac:spMkLst>
            <pc:docMk/>
            <pc:sldMk cId="4128314619" sldId="308"/>
            <ac:spMk id="3" creationId="{8BBBC4AA-EA3F-44E3-87C3-BB61A4248108}"/>
          </ac:spMkLst>
        </pc:spChg>
      </pc:sldChg>
      <pc:sldMasterChg chg="modSp mod">
        <pc:chgData name="Steve Shellhammer" userId="0e71f22d-ee3e-49c0-82ff-dbc290af8082" providerId="ADAL" clId="{DEF71367-4F9B-4215-AD13-5EFBAC3FCAC5}" dt="2021-11-03T23:59:56.292" v="31" actId="20577"/>
        <pc:sldMasterMkLst>
          <pc:docMk/>
          <pc:sldMasterMk cId="0" sldId="2147483648"/>
        </pc:sldMasterMkLst>
        <pc:spChg chg="mod">
          <ac:chgData name="Steve Shellhammer" userId="0e71f22d-ee3e-49c0-82ff-dbc290af8082" providerId="ADAL" clId="{DEF71367-4F9B-4215-AD13-5EFBAC3FCAC5}" dt="2021-11-03T23:59:56.292" v="31" actId="20577"/>
          <ac:spMkLst>
            <pc:docMk/>
            <pc:sldMasterMk cId="0" sldId="2147483648"/>
            <ac:spMk id="10" creationId="{00000000-0000-0000-0000-000000000000}"/>
          </ac:spMkLst>
        </pc:spChg>
      </pc:sldMasterChg>
    </pc:docChg>
  </pc:docChgLst>
  <pc:docChgLst>
    <pc:chgData name="Steve Shellhammer" userId="0e71f22d-ee3e-49c0-82ff-dbc290af8082" providerId="ADAL" clId="{2E250C37-D503-411B-93BC-39ED9C3C9B2F}"/>
    <pc:docChg chg="custSel addSld delSld modSld modMainMaster">
      <pc:chgData name="Steve Shellhammer" userId="0e71f22d-ee3e-49c0-82ff-dbc290af8082" providerId="ADAL" clId="{2E250C37-D503-411B-93BC-39ED9C3C9B2F}" dt="2021-07-02T22:58:43.662" v="1304" actId="1076"/>
      <pc:docMkLst>
        <pc:docMk/>
      </pc:docMkLst>
      <pc:sldChg chg="modSp mod">
        <pc:chgData name="Steve Shellhammer" userId="0e71f22d-ee3e-49c0-82ff-dbc290af8082" providerId="ADAL" clId="{2E250C37-D503-411B-93BC-39ED9C3C9B2F}" dt="2021-07-02T22:43:15.557" v="297" actId="20577"/>
        <pc:sldMkLst>
          <pc:docMk/>
          <pc:sldMk cId="0" sldId="256"/>
        </pc:sldMkLst>
        <pc:spChg chg="mod">
          <ac:chgData name="Steve Shellhammer" userId="0e71f22d-ee3e-49c0-82ff-dbc290af8082" providerId="ADAL" clId="{2E250C37-D503-411B-93BC-39ED9C3C9B2F}" dt="2021-07-02T22:43:15.557" v="297" actId="20577"/>
          <ac:spMkLst>
            <pc:docMk/>
            <pc:sldMk cId="0" sldId="256"/>
            <ac:spMk id="3073" creationId="{00000000-0000-0000-0000-000000000000}"/>
          </ac:spMkLst>
        </pc:spChg>
        <pc:spChg chg="mod">
          <ac:chgData name="Steve Shellhammer" userId="0e71f22d-ee3e-49c0-82ff-dbc290af8082" providerId="ADAL" clId="{2E250C37-D503-411B-93BC-39ED9C3C9B2F}" dt="2021-07-02T22:37:41.253" v="3" actId="20577"/>
          <ac:spMkLst>
            <pc:docMk/>
            <pc:sldMk cId="0" sldId="256"/>
            <ac:spMk id="3074" creationId="{00000000-0000-0000-0000-000000000000}"/>
          </ac:spMkLst>
        </pc:spChg>
      </pc:sldChg>
      <pc:sldChg chg="modSp mod">
        <pc:chgData name="Steve Shellhammer" userId="0e71f22d-ee3e-49c0-82ff-dbc290af8082" providerId="ADAL" clId="{2E250C37-D503-411B-93BC-39ED9C3C9B2F}" dt="2021-07-02T22:39:26.407" v="60" actId="20577"/>
        <pc:sldMkLst>
          <pc:docMk/>
          <pc:sldMk cId="3731895628" sldId="264"/>
        </pc:sldMkLst>
        <pc:spChg chg="mod">
          <ac:chgData name="Steve Shellhammer" userId="0e71f22d-ee3e-49c0-82ff-dbc290af8082" providerId="ADAL" clId="{2E250C37-D503-411B-93BC-39ED9C3C9B2F}" dt="2021-07-02T22:39:26.407" v="60" actId="20577"/>
          <ac:spMkLst>
            <pc:docMk/>
            <pc:sldMk cId="3731895628" sldId="264"/>
            <ac:spMk id="3" creationId="{00000000-0000-0000-0000-000000000000}"/>
          </ac:spMkLst>
        </pc:spChg>
      </pc:sldChg>
      <pc:sldChg chg="del">
        <pc:chgData name="Steve Shellhammer" userId="0e71f22d-ee3e-49c0-82ff-dbc290af8082" providerId="ADAL" clId="{2E250C37-D503-411B-93BC-39ED9C3C9B2F}" dt="2021-07-02T22:50:08.745" v="584" actId="47"/>
        <pc:sldMkLst>
          <pc:docMk/>
          <pc:sldMk cId="1254697515" sldId="283"/>
        </pc:sldMkLst>
      </pc:sldChg>
      <pc:sldChg chg="modSp mod">
        <pc:chgData name="Steve Shellhammer" userId="0e71f22d-ee3e-49c0-82ff-dbc290af8082" providerId="ADAL" clId="{2E250C37-D503-411B-93BC-39ED9C3C9B2F}" dt="2021-07-02T22:39:01.205" v="56" actId="20577"/>
        <pc:sldMkLst>
          <pc:docMk/>
          <pc:sldMk cId="464714103" sldId="291"/>
        </pc:sldMkLst>
        <pc:spChg chg="mod">
          <ac:chgData name="Steve Shellhammer" userId="0e71f22d-ee3e-49c0-82ff-dbc290af8082" providerId="ADAL" clId="{2E250C37-D503-411B-93BC-39ED9C3C9B2F}" dt="2021-07-02T22:39:01.205" v="56" actId="20577"/>
          <ac:spMkLst>
            <pc:docMk/>
            <pc:sldMk cId="464714103" sldId="291"/>
            <ac:spMk id="3" creationId="{5FAF55C0-8AEA-453F-BC9C-2F8950711BC4}"/>
          </ac:spMkLst>
        </pc:spChg>
      </pc:sldChg>
      <pc:sldChg chg="addSp delSp modSp mod">
        <pc:chgData name="Steve Shellhammer" userId="0e71f22d-ee3e-49c0-82ff-dbc290af8082" providerId="ADAL" clId="{2E250C37-D503-411B-93BC-39ED9C3C9B2F}" dt="2021-07-02T22:57:12.769" v="1280" actId="115"/>
        <pc:sldMkLst>
          <pc:docMk/>
          <pc:sldMk cId="1762822898" sldId="293"/>
        </pc:sldMkLst>
        <pc:spChg chg="mod">
          <ac:chgData name="Steve Shellhammer" userId="0e71f22d-ee3e-49c0-82ff-dbc290af8082" providerId="ADAL" clId="{2E250C37-D503-411B-93BC-39ED9C3C9B2F}" dt="2021-07-02T22:42:04.712" v="289" actId="20577"/>
          <ac:spMkLst>
            <pc:docMk/>
            <pc:sldMk cId="1762822898" sldId="293"/>
            <ac:spMk id="2" creationId="{12A016C0-A576-4830-AA26-2B9BBEE37E5F}"/>
          </ac:spMkLst>
        </pc:spChg>
        <pc:spChg chg="del">
          <ac:chgData name="Steve Shellhammer" userId="0e71f22d-ee3e-49c0-82ff-dbc290af8082" providerId="ADAL" clId="{2E250C37-D503-411B-93BC-39ED9C3C9B2F}" dt="2021-07-02T22:39:43.976" v="61" actId="478"/>
          <ac:spMkLst>
            <pc:docMk/>
            <pc:sldMk cId="1762822898" sldId="293"/>
            <ac:spMk id="3" creationId="{A37BCEF0-6F11-463B-8039-DEDBBCA0781B}"/>
          </ac:spMkLst>
        </pc:spChg>
        <pc:spChg chg="add mod">
          <ac:chgData name="Steve Shellhammer" userId="0e71f22d-ee3e-49c0-82ff-dbc290af8082" providerId="ADAL" clId="{2E250C37-D503-411B-93BC-39ED9C3C9B2F}" dt="2021-07-02T22:57:12.769" v="1280" actId="115"/>
          <ac:spMkLst>
            <pc:docMk/>
            <pc:sldMk cId="1762822898" sldId="293"/>
            <ac:spMk id="8" creationId="{9B88BB43-AF59-405D-B1FD-63711652E35B}"/>
          </ac:spMkLst>
        </pc:spChg>
      </pc:sldChg>
      <pc:sldChg chg="del">
        <pc:chgData name="Steve Shellhammer" userId="0e71f22d-ee3e-49c0-82ff-dbc290af8082" providerId="ADAL" clId="{2E250C37-D503-411B-93BC-39ED9C3C9B2F}" dt="2021-07-02T22:56:55.850" v="1263" actId="47"/>
        <pc:sldMkLst>
          <pc:docMk/>
          <pc:sldMk cId="2745616321" sldId="295"/>
        </pc:sldMkLst>
      </pc:sldChg>
      <pc:sldChg chg="modSp mod">
        <pc:chgData name="Steve Shellhammer" userId="0e71f22d-ee3e-49c0-82ff-dbc290af8082" providerId="ADAL" clId="{2E250C37-D503-411B-93BC-39ED9C3C9B2F}" dt="2021-07-02T22:57:35.382" v="1289" actId="20577"/>
        <pc:sldMkLst>
          <pc:docMk/>
          <pc:sldMk cId="4090638326" sldId="296"/>
        </pc:sldMkLst>
        <pc:spChg chg="mod">
          <ac:chgData name="Steve Shellhammer" userId="0e71f22d-ee3e-49c0-82ff-dbc290af8082" providerId="ADAL" clId="{2E250C37-D503-411B-93BC-39ED9C3C9B2F}" dt="2021-07-02T22:57:35.382" v="1289" actId="20577"/>
          <ac:spMkLst>
            <pc:docMk/>
            <pc:sldMk cId="4090638326" sldId="296"/>
            <ac:spMk id="2" creationId="{27615141-828D-4897-9E49-77BF44EA5748}"/>
          </ac:spMkLst>
        </pc:spChg>
        <pc:spChg chg="mod">
          <ac:chgData name="Steve Shellhammer" userId="0e71f22d-ee3e-49c0-82ff-dbc290af8082" providerId="ADAL" clId="{2E250C37-D503-411B-93BC-39ED9C3C9B2F}" dt="2021-07-02T22:49:48.742" v="583" actId="20577"/>
          <ac:spMkLst>
            <pc:docMk/>
            <pc:sldMk cId="4090638326" sldId="296"/>
            <ac:spMk id="3" creationId="{B2871B69-C814-48EF-BA2E-7766A548A756}"/>
          </ac:spMkLst>
        </pc:spChg>
      </pc:sldChg>
      <pc:sldChg chg="del">
        <pc:chgData name="Steve Shellhammer" userId="0e71f22d-ee3e-49c0-82ff-dbc290af8082" providerId="ADAL" clId="{2E250C37-D503-411B-93BC-39ED9C3C9B2F}" dt="2021-07-02T22:42:16.840" v="290" actId="47"/>
        <pc:sldMkLst>
          <pc:docMk/>
          <pc:sldMk cId="703395828" sldId="297"/>
        </pc:sldMkLst>
      </pc:sldChg>
      <pc:sldChg chg="modSp mod">
        <pc:chgData name="Steve Shellhammer" userId="0e71f22d-ee3e-49c0-82ff-dbc290af8082" providerId="ADAL" clId="{2E250C37-D503-411B-93BC-39ED9C3C9B2F}" dt="2021-07-02T22:56:23.261" v="1259" actId="14100"/>
        <pc:sldMkLst>
          <pc:docMk/>
          <pc:sldMk cId="2073173423" sldId="298"/>
        </pc:sldMkLst>
        <pc:spChg chg="mod">
          <ac:chgData name="Steve Shellhammer" userId="0e71f22d-ee3e-49c0-82ff-dbc290af8082" providerId="ADAL" clId="{2E250C37-D503-411B-93BC-39ED9C3C9B2F}" dt="2021-07-02T22:56:23.261" v="1259" actId="14100"/>
          <ac:spMkLst>
            <pc:docMk/>
            <pc:sldMk cId="2073173423" sldId="298"/>
            <ac:spMk id="2" creationId="{6BDE5E84-55F9-4669-95B1-3F9646890394}"/>
          </ac:spMkLst>
        </pc:spChg>
        <pc:spChg chg="mod">
          <ac:chgData name="Steve Shellhammer" userId="0e71f22d-ee3e-49c0-82ff-dbc290af8082" providerId="ADAL" clId="{2E250C37-D503-411B-93BC-39ED9C3C9B2F}" dt="2021-07-02T22:56:19.874" v="1258" actId="14100"/>
          <ac:spMkLst>
            <pc:docMk/>
            <pc:sldMk cId="2073173423" sldId="298"/>
            <ac:spMk id="3" creationId="{0879F695-B16A-4FC9-BD55-E2608AFB30AD}"/>
          </ac:spMkLst>
        </pc:spChg>
      </pc:sldChg>
      <pc:sldChg chg="del">
        <pc:chgData name="Steve Shellhammer" userId="0e71f22d-ee3e-49c0-82ff-dbc290af8082" providerId="ADAL" clId="{2E250C37-D503-411B-93BC-39ED9C3C9B2F}" dt="2021-07-02T22:56:29.016" v="1260" actId="47"/>
        <pc:sldMkLst>
          <pc:docMk/>
          <pc:sldMk cId="1651079413" sldId="299"/>
        </pc:sldMkLst>
      </pc:sldChg>
      <pc:sldChg chg="del">
        <pc:chgData name="Steve Shellhammer" userId="0e71f22d-ee3e-49c0-82ff-dbc290af8082" providerId="ADAL" clId="{2E250C37-D503-411B-93BC-39ED9C3C9B2F}" dt="2021-07-02T22:50:23.624" v="585" actId="47"/>
        <pc:sldMkLst>
          <pc:docMk/>
          <pc:sldMk cId="4204649235" sldId="300"/>
        </pc:sldMkLst>
      </pc:sldChg>
      <pc:sldChg chg="del">
        <pc:chgData name="Steve Shellhammer" userId="0e71f22d-ee3e-49c0-82ff-dbc290af8082" providerId="ADAL" clId="{2E250C37-D503-411B-93BC-39ED9C3C9B2F}" dt="2021-07-02T22:56:52.841" v="1262" actId="47"/>
        <pc:sldMkLst>
          <pc:docMk/>
          <pc:sldMk cId="1598191875" sldId="301"/>
        </pc:sldMkLst>
      </pc:sldChg>
      <pc:sldChg chg="del">
        <pc:chgData name="Steve Shellhammer" userId="0e71f22d-ee3e-49c0-82ff-dbc290af8082" providerId="ADAL" clId="{2E250C37-D503-411B-93BC-39ED9C3C9B2F}" dt="2021-07-02T22:56:51.417" v="1261" actId="47"/>
        <pc:sldMkLst>
          <pc:docMk/>
          <pc:sldMk cId="3465603139" sldId="302"/>
        </pc:sldMkLst>
      </pc:sldChg>
      <pc:sldChg chg="modSp add mod">
        <pc:chgData name="Steve Shellhammer" userId="0e71f22d-ee3e-49c0-82ff-dbc290af8082" providerId="ADAL" clId="{2E250C37-D503-411B-93BC-39ED9C3C9B2F}" dt="2021-07-02T22:57:31.417" v="1285" actId="14100"/>
        <pc:sldMkLst>
          <pc:docMk/>
          <pc:sldMk cId="1059936791" sldId="303"/>
        </pc:sldMkLst>
        <pc:spChg chg="mod">
          <ac:chgData name="Steve Shellhammer" userId="0e71f22d-ee3e-49c0-82ff-dbc290af8082" providerId="ADAL" clId="{2E250C37-D503-411B-93BC-39ED9C3C9B2F}" dt="2021-07-02T22:57:31.417" v="1285" actId="14100"/>
          <ac:spMkLst>
            <pc:docMk/>
            <pc:sldMk cId="1059936791" sldId="303"/>
            <ac:spMk id="2" creationId="{27615141-828D-4897-9E49-77BF44EA5748}"/>
          </ac:spMkLst>
        </pc:spChg>
        <pc:spChg chg="mod">
          <ac:chgData name="Steve Shellhammer" userId="0e71f22d-ee3e-49c0-82ff-dbc290af8082" providerId="ADAL" clId="{2E250C37-D503-411B-93BC-39ED9C3C9B2F}" dt="2021-07-02T22:49:45.894" v="582" actId="20577"/>
          <ac:spMkLst>
            <pc:docMk/>
            <pc:sldMk cId="1059936791" sldId="303"/>
            <ac:spMk id="3" creationId="{B2871B69-C814-48EF-BA2E-7766A548A756}"/>
          </ac:spMkLst>
        </pc:spChg>
      </pc:sldChg>
      <pc:sldChg chg="add del">
        <pc:chgData name="Steve Shellhammer" userId="0e71f22d-ee3e-49c0-82ff-dbc290af8082" providerId="ADAL" clId="{2E250C37-D503-411B-93BC-39ED9C3C9B2F}" dt="2021-07-02T22:55:46.066" v="1250"/>
        <pc:sldMkLst>
          <pc:docMk/>
          <pc:sldMk cId="620458958" sldId="304"/>
        </pc:sldMkLst>
      </pc:sldChg>
      <pc:sldChg chg="delSp modSp new mod">
        <pc:chgData name="Steve Shellhammer" userId="0e71f22d-ee3e-49c0-82ff-dbc290af8082" providerId="ADAL" clId="{2E250C37-D503-411B-93BC-39ED9C3C9B2F}" dt="2021-07-02T22:58:43.662" v="1304" actId="1076"/>
        <pc:sldMkLst>
          <pc:docMk/>
          <pc:sldMk cId="693098657" sldId="304"/>
        </pc:sldMkLst>
        <pc:spChg chg="mod">
          <ac:chgData name="Steve Shellhammer" userId="0e71f22d-ee3e-49c0-82ff-dbc290af8082" providerId="ADAL" clId="{2E250C37-D503-411B-93BC-39ED9C3C9B2F}" dt="2021-07-02T22:57:59.863" v="1300" actId="20577"/>
          <ac:spMkLst>
            <pc:docMk/>
            <pc:sldMk cId="693098657" sldId="304"/>
            <ac:spMk id="2" creationId="{56815B67-333F-4136-B413-8BB853474209}"/>
          </ac:spMkLst>
        </pc:spChg>
        <pc:spChg chg="del">
          <ac:chgData name="Steve Shellhammer" userId="0e71f22d-ee3e-49c0-82ff-dbc290af8082" providerId="ADAL" clId="{2E250C37-D503-411B-93BC-39ED9C3C9B2F}" dt="2021-07-02T22:58:03.047" v="1301" actId="478"/>
          <ac:spMkLst>
            <pc:docMk/>
            <pc:sldMk cId="693098657" sldId="304"/>
            <ac:spMk id="3" creationId="{9A76C6BF-F3BD-4955-8B26-23EC39B65338}"/>
          </ac:spMkLst>
        </pc:spChg>
        <pc:picChg chg="mod">
          <ac:chgData name="Steve Shellhammer" userId="0e71f22d-ee3e-49c0-82ff-dbc290af8082" providerId="ADAL" clId="{2E250C37-D503-411B-93BC-39ED9C3C9B2F}" dt="2021-07-02T22:58:43.662" v="1304" actId="1076"/>
          <ac:picMkLst>
            <pc:docMk/>
            <pc:sldMk cId="693098657" sldId="304"/>
            <ac:picMk id="7" creationId="{46D20933-D54D-44A7-8D08-2F42E802A136}"/>
          </ac:picMkLst>
        </pc:picChg>
      </pc:sldChg>
      <pc:sldMasterChg chg="modSp mod">
        <pc:chgData name="Steve Shellhammer" userId="0e71f22d-ee3e-49c0-82ff-dbc290af8082" providerId="ADAL" clId="{2E250C37-D503-411B-93BC-39ED9C3C9B2F}" dt="2021-07-02T22:38:05.494" v="7" actId="20577"/>
        <pc:sldMasterMkLst>
          <pc:docMk/>
          <pc:sldMasterMk cId="0" sldId="2147483648"/>
        </pc:sldMasterMkLst>
        <pc:spChg chg="mod">
          <ac:chgData name="Steve Shellhammer" userId="0e71f22d-ee3e-49c0-82ff-dbc290af8082" providerId="ADAL" clId="{2E250C37-D503-411B-93BC-39ED9C3C9B2F}" dt="2021-07-02T22:38:05.494" v="7" actId="20577"/>
          <ac:spMkLst>
            <pc:docMk/>
            <pc:sldMasterMk cId="0" sldId="2147483648"/>
            <ac:spMk id="10" creationId="{00000000-0000-0000-0000-000000000000}"/>
          </ac:spMkLst>
        </pc:spChg>
      </pc:sldMasterChg>
    </pc:docChg>
  </pc:docChgLst>
  <pc:docChgLst>
    <pc:chgData name="Steve Shellhammer" userId="0e71f22d-ee3e-49c0-82ff-dbc290af8082" providerId="ADAL" clId="{16C0347B-0710-4C63-9556-E7EC127AC460}"/>
    <pc:docChg chg="custSel addSld delSld modSld sldOrd modMainMaster">
      <pc:chgData name="Steve Shellhammer" userId="0e71f22d-ee3e-49c0-82ff-dbc290af8082" providerId="ADAL" clId="{16C0347B-0710-4C63-9556-E7EC127AC460}" dt="2020-10-26T19:04:46.283" v="1017" actId="20577"/>
      <pc:docMkLst>
        <pc:docMk/>
      </pc:docMkLst>
      <pc:sldChg chg="modSp mod">
        <pc:chgData name="Steve Shellhammer" userId="0e71f22d-ee3e-49c0-82ff-dbc290af8082" providerId="ADAL" clId="{16C0347B-0710-4C63-9556-E7EC127AC460}" dt="2020-10-26T19:04:46.283" v="1017" actId="20577"/>
        <pc:sldMkLst>
          <pc:docMk/>
          <pc:sldMk cId="0" sldId="256"/>
        </pc:sldMkLst>
        <pc:spChg chg="mod">
          <ac:chgData name="Steve Shellhammer" userId="0e71f22d-ee3e-49c0-82ff-dbc290af8082" providerId="ADAL" clId="{16C0347B-0710-4C63-9556-E7EC127AC460}" dt="2020-10-18T00:16:21.443" v="7" actId="20577"/>
          <ac:spMkLst>
            <pc:docMk/>
            <pc:sldMk cId="0" sldId="256"/>
            <ac:spMk id="3073" creationId="{00000000-0000-0000-0000-000000000000}"/>
          </ac:spMkLst>
        </pc:spChg>
        <pc:spChg chg="mod">
          <ac:chgData name="Steve Shellhammer" userId="0e71f22d-ee3e-49c0-82ff-dbc290af8082" providerId="ADAL" clId="{16C0347B-0710-4C63-9556-E7EC127AC460}" dt="2020-10-26T19:04:46.283" v="1017" actId="20577"/>
          <ac:spMkLst>
            <pc:docMk/>
            <pc:sldMk cId="0" sldId="256"/>
            <ac:spMk id="3074" creationId="{00000000-0000-0000-0000-000000000000}"/>
          </ac:spMkLst>
        </pc:spChg>
      </pc:sldChg>
      <pc:sldChg chg="modSp mod">
        <pc:chgData name="Steve Shellhammer" userId="0e71f22d-ee3e-49c0-82ff-dbc290af8082" providerId="ADAL" clId="{16C0347B-0710-4C63-9556-E7EC127AC460}" dt="2020-10-18T00:18:18.776" v="31" actId="20577"/>
        <pc:sldMkLst>
          <pc:docMk/>
          <pc:sldMk cId="3731895628" sldId="264"/>
        </pc:sldMkLst>
        <pc:spChg chg="mod">
          <ac:chgData name="Steve Shellhammer" userId="0e71f22d-ee3e-49c0-82ff-dbc290af8082" providerId="ADAL" clId="{16C0347B-0710-4C63-9556-E7EC127AC460}" dt="2020-10-18T00:18:18.776" v="31" actId="20577"/>
          <ac:spMkLst>
            <pc:docMk/>
            <pc:sldMk cId="3731895628" sldId="264"/>
            <ac:spMk id="3" creationId="{00000000-0000-0000-0000-000000000000}"/>
          </ac:spMkLst>
        </pc:spChg>
      </pc:sldChg>
      <pc:sldChg chg="del">
        <pc:chgData name="Steve Shellhammer" userId="0e71f22d-ee3e-49c0-82ff-dbc290af8082" providerId="ADAL" clId="{16C0347B-0710-4C63-9556-E7EC127AC460}" dt="2020-10-18T00:45:38.898" v="998" actId="47"/>
        <pc:sldMkLst>
          <pc:docMk/>
          <pc:sldMk cId="2376408962" sldId="269"/>
        </pc:sldMkLst>
      </pc:sldChg>
      <pc:sldChg chg="del">
        <pc:chgData name="Steve Shellhammer" userId="0e71f22d-ee3e-49c0-82ff-dbc290af8082" providerId="ADAL" clId="{16C0347B-0710-4C63-9556-E7EC127AC460}" dt="2020-10-18T00:45:38.898" v="998" actId="47"/>
        <pc:sldMkLst>
          <pc:docMk/>
          <pc:sldMk cId="1628697714" sldId="280"/>
        </pc:sldMkLst>
      </pc:sldChg>
      <pc:sldChg chg="modSp mod ord">
        <pc:chgData name="Steve Shellhammer" userId="0e71f22d-ee3e-49c0-82ff-dbc290af8082" providerId="ADAL" clId="{16C0347B-0710-4C63-9556-E7EC127AC460}" dt="2020-10-18T00:44:39.833" v="985" actId="1076"/>
        <pc:sldMkLst>
          <pc:docMk/>
          <pc:sldMk cId="1254697515" sldId="283"/>
        </pc:sldMkLst>
        <pc:spChg chg="mod">
          <ac:chgData name="Steve Shellhammer" userId="0e71f22d-ee3e-49c0-82ff-dbc290af8082" providerId="ADAL" clId="{16C0347B-0710-4C63-9556-E7EC127AC460}" dt="2020-10-18T00:44:39.833" v="985" actId="1076"/>
          <ac:spMkLst>
            <pc:docMk/>
            <pc:sldMk cId="1254697515" sldId="283"/>
            <ac:spMk id="2" creationId="{699EB5AA-7C1E-43F4-941D-621B834F1BEC}"/>
          </ac:spMkLst>
        </pc:spChg>
        <pc:spChg chg="mod">
          <ac:chgData name="Steve Shellhammer" userId="0e71f22d-ee3e-49c0-82ff-dbc290af8082" providerId="ADAL" clId="{16C0347B-0710-4C63-9556-E7EC127AC460}" dt="2020-10-18T00:44:19.621" v="984" actId="1076"/>
          <ac:spMkLst>
            <pc:docMk/>
            <pc:sldMk cId="1254697515" sldId="283"/>
            <ac:spMk id="3" creationId="{8E638090-E680-4193-9BF0-7AEB81DB0B05}"/>
          </ac:spMkLst>
        </pc:spChg>
      </pc:sldChg>
      <pc:sldChg chg="del">
        <pc:chgData name="Steve Shellhammer" userId="0e71f22d-ee3e-49c0-82ff-dbc290af8082" providerId="ADAL" clId="{16C0347B-0710-4C63-9556-E7EC127AC460}" dt="2020-10-18T00:45:38.898" v="998" actId="47"/>
        <pc:sldMkLst>
          <pc:docMk/>
          <pc:sldMk cId="2802600461" sldId="287"/>
        </pc:sldMkLst>
      </pc:sldChg>
      <pc:sldChg chg="del">
        <pc:chgData name="Steve Shellhammer" userId="0e71f22d-ee3e-49c0-82ff-dbc290af8082" providerId="ADAL" clId="{16C0347B-0710-4C63-9556-E7EC127AC460}" dt="2020-10-18T00:45:38.898" v="998" actId="47"/>
        <pc:sldMkLst>
          <pc:docMk/>
          <pc:sldMk cId="1257753769" sldId="288"/>
        </pc:sldMkLst>
      </pc:sldChg>
      <pc:sldChg chg="del">
        <pc:chgData name="Steve Shellhammer" userId="0e71f22d-ee3e-49c0-82ff-dbc290af8082" providerId="ADAL" clId="{16C0347B-0710-4C63-9556-E7EC127AC460}" dt="2020-10-18T00:45:38.898" v="998" actId="47"/>
        <pc:sldMkLst>
          <pc:docMk/>
          <pc:sldMk cId="318191217" sldId="289"/>
        </pc:sldMkLst>
      </pc:sldChg>
      <pc:sldChg chg="modSp mod ord">
        <pc:chgData name="Steve Shellhammer" userId="0e71f22d-ee3e-49c0-82ff-dbc290af8082" providerId="ADAL" clId="{16C0347B-0710-4C63-9556-E7EC127AC460}" dt="2020-10-18T00:32:29.290" v="251"/>
        <pc:sldMkLst>
          <pc:docMk/>
          <pc:sldMk cId="2439599667" sldId="290"/>
        </pc:sldMkLst>
        <pc:spChg chg="mod">
          <ac:chgData name="Steve Shellhammer" userId="0e71f22d-ee3e-49c0-82ff-dbc290af8082" providerId="ADAL" clId="{16C0347B-0710-4C63-9556-E7EC127AC460}" dt="2020-10-18T00:18:40.104" v="33" actId="20577"/>
          <ac:spMkLst>
            <pc:docMk/>
            <pc:sldMk cId="2439599667" sldId="290"/>
            <ac:spMk id="2" creationId="{E80FAD85-F7AD-4C48-A97B-7C38F2305BF8}"/>
          </ac:spMkLst>
        </pc:spChg>
        <pc:spChg chg="mod">
          <ac:chgData name="Steve Shellhammer" userId="0e71f22d-ee3e-49c0-82ff-dbc290af8082" providerId="ADAL" clId="{16C0347B-0710-4C63-9556-E7EC127AC460}" dt="2020-10-18T00:32:14.987" v="249"/>
          <ac:spMkLst>
            <pc:docMk/>
            <pc:sldMk cId="2439599667" sldId="290"/>
            <ac:spMk id="3" creationId="{2118FBEB-869B-429D-9D5A-975287234DBD}"/>
          </ac:spMkLst>
        </pc:spChg>
      </pc:sldChg>
      <pc:sldChg chg="modSp mod">
        <pc:chgData name="Steve Shellhammer" userId="0e71f22d-ee3e-49c0-82ff-dbc290af8082" providerId="ADAL" clId="{16C0347B-0710-4C63-9556-E7EC127AC460}" dt="2020-10-18T00:17:13.345" v="29" actId="20577"/>
        <pc:sldMkLst>
          <pc:docMk/>
          <pc:sldMk cId="464714103" sldId="291"/>
        </pc:sldMkLst>
        <pc:spChg chg="mod">
          <ac:chgData name="Steve Shellhammer" userId="0e71f22d-ee3e-49c0-82ff-dbc290af8082" providerId="ADAL" clId="{16C0347B-0710-4C63-9556-E7EC127AC460}" dt="2020-10-18T00:17:13.345" v="29" actId="20577"/>
          <ac:spMkLst>
            <pc:docMk/>
            <pc:sldMk cId="464714103" sldId="291"/>
            <ac:spMk id="3" creationId="{5FAF55C0-8AEA-453F-BC9C-2F8950711BC4}"/>
          </ac:spMkLst>
        </pc:spChg>
      </pc:sldChg>
      <pc:sldChg chg="modSp new del mod">
        <pc:chgData name="Steve Shellhammer" userId="0e71f22d-ee3e-49c0-82ff-dbc290af8082" providerId="ADAL" clId="{16C0347B-0710-4C63-9556-E7EC127AC460}" dt="2020-10-18T00:45:38.898" v="998" actId="47"/>
        <pc:sldMkLst>
          <pc:docMk/>
          <pc:sldMk cId="184310650" sldId="292"/>
        </pc:sldMkLst>
        <pc:spChg chg="mod">
          <ac:chgData name="Steve Shellhammer" userId="0e71f22d-ee3e-49c0-82ff-dbc290af8082" providerId="ADAL" clId="{16C0347B-0710-4C63-9556-E7EC127AC460}" dt="2020-10-18T00:32:44.159" v="259" actId="20577"/>
          <ac:spMkLst>
            <pc:docMk/>
            <pc:sldMk cId="184310650" sldId="292"/>
            <ac:spMk id="2" creationId="{A0CEFAED-1E57-4F9B-B525-359D4370D80E}"/>
          </ac:spMkLst>
        </pc:spChg>
      </pc:sldChg>
      <pc:sldChg chg="modSp new mod">
        <pc:chgData name="Steve Shellhammer" userId="0e71f22d-ee3e-49c0-82ff-dbc290af8082" providerId="ADAL" clId="{16C0347B-0710-4C63-9556-E7EC127AC460}" dt="2020-10-18T00:35:45.142" v="467" actId="20577"/>
        <pc:sldMkLst>
          <pc:docMk/>
          <pc:sldMk cId="1762822898" sldId="293"/>
        </pc:sldMkLst>
        <pc:spChg chg="mod">
          <ac:chgData name="Steve Shellhammer" userId="0e71f22d-ee3e-49c0-82ff-dbc290af8082" providerId="ADAL" clId="{16C0347B-0710-4C63-9556-E7EC127AC460}" dt="2020-10-18T00:33:32.702" v="286" actId="404"/>
          <ac:spMkLst>
            <pc:docMk/>
            <pc:sldMk cId="1762822898" sldId="293"/>
            <ac:spMk id="2" creationId="{12A016C0-A576-4830-AA26-2B9BBEE37E5F}"/>
          </ac:spMkLst>
        </pc:spChg>
        <pc:spChg chg="mod">
          <ac:chgData name="Steve Shellhammer" userId="0e71f22d-ee3e-49c0-82ff-dbc290af8082" providerId="ADAL" clId="{16C0347B-0710-4C63-9556-E7EC127AC460}" dt="2020-10-18T00:35:45.142" v="467" actId="20577"/>
          <ac:spMkLst>
            <pc:docMk/>
            <pc:sldMk cId="1762822898" sldId="293"/>
            <ac:spMk id="3" creationId="{A37BCEF0-6F11-463B-8039-DEDBBCA0781B}"/>
          </ac:spMkLst>
        </pc:spChg>
      </pc:sldChg>
      <pc:sldChg chg="modSp new mod">
        <pc:chgData name="Steve Shellhammer" userId="0e71f22d-ee3e-49c0-82ff-dbc290af8082" providerId="ADAL" clId="{16C0347B-0710-4C63-9556-E7EC127AC460}" dt="2020-10-26T19:04:06.710" v="1012" actId="14100"/>
        <pc:sldMkLst>
          <pc:docMk/>
          <pc:sldMk cId="286340836" sldId="294"/>
        </pc:sldMkLst>
        <pc:spChg chg="mod">
          <ac:chgData name="Steve Shellhammer" userId="0e71f22d-ee3e-49c0-82ff-dbc290af8082" providerId="ADAL" clId="{16C0347B-0710-4C63-9556-E7EC127AC460}" dt="2020-10-18T00:37:05.991" v="507" actId="14100"/>
          <ac:spMkLst>
            <pc:docMk/>
            <pc:sldMk cId="286340836" sldId="294"/>
            <ac:spMk id="2" creationId="{E663F382-9EAC-439A-AFC2-68EA53BEC727}"/>
          </ac:spMkLst>
        </pc:spChg>
        <pc:spChg chg="mod">
          <ac:chgData name="Steve Shellhammer" userId="0e71f22d-ee3e-49c0-82ff-dbc290af8082" providerId="ADAL" clId="{16C0347B-0710-4C63-9556-E7EC127AC460}" dt="2020-10-26T19:04:06.710" v="1012" actId="14100"/>
          <ac:spMkLst>
            <pc:docMk/>
            <pc:sldMk cId="286340836" sldId="294"/>
            <ac:spMk id="3" creationId="{F8E640B9-970B-403E-940F-F981A3D82F90}"/>
          </ac:spMkLst>
        </pc:spChg>
      </pc:sldChg>
      <pc:sldChg chg="delSp modSp new mod">
        <pc:chgData name="Steve Shellhammer" userId="0e71f22d-ee3e-49c0-82ff-dbc290af8082" providerId="ADAL" clId="{16C0347B-0710-4C63-9556-E7EC127AC460}" dt="2020-10-18T00:45:30.069" v="997" actId="1076"/>
        <pc:sldMkLst>
          <pc:docMk/>
          <pc:sldMk cId="2745616321" sldId="295"/>
        </pc:sldMkLst>
        <pc:spChg chg="mod">
          <ac:chgData name="Steve Shellhammer" userId="0e71f22d-ee3e-49c0-82ff-dbc290af8082" providerId="ADAL" clId="{16C0347B-0710-4C63-9556-E7EC127AC460}" dt="2020-10-18T00:44:45.119" v="994" actId="20577"/>
          <ac:spMkLst>
            <pc:docMk/>
            <pc:sldMk cId="2745616321" sldId="295"/>
            <ac:spMk id="2" creationId="{151F67FA-E45C-411F-BB51-3656EF58A2FC}"/>
          </ac:spMkLst>
        </pc:spChg>
        <pc:spChg chg="del">
          <ac:chgData name="Steve Shellhammer" userId="0e71f22d-ee3e-49c0-82ff-dbc290af8082" providerId="ADAL" clId="{16C0347B-0710-4C63-9556-E7EC127AC460}" dt="2020-10-18T00:44:48.404" v="995" actId="478"/>
          <ac:spMkLst>
            <pc:docMk/>
            <pc:sldMk cId="2745616321" sldId="295"/>
            <ac:spMk id="3" creationId="{CF65CD22-C94F-4DEB-9818-8B78F94D28EB}"/>
          </ac:spMkLst>
        </pc:spChg>
        <pc:picChg chg="mod">
          <ac:chgData name="Steve Shellhammer" userId="0e71f22d-ee3e-49c0-82ff-dbc290af8082" providerId="ADAL" clId="{16C0347B-0710-4C63-9556-E7EC127AC460}" dt="2020-10-18T00:45:30.069" v="997" actId="1076"/>
          <ac:picMkLst>
            <pc:docMk/>
            <pc:sldMk cId="2745616321" sldId="295"/>
            <ac:picMk id="7" creationId="{A47C43D0-7A86-4FEE-8741-DC4FF76B3657}"/>
          </ac:picMkLst>
        </pc:picChg>
      </pc:sldChg>
      <pc:sldMasterChg chg="modSp mod">
        <pc:chgData name="Steve Shellhammer" userId="0e71f22d-ee3e-49c0-82ff-dbc290af8082" providerId="ADAL" clId="{16C0347B-0710-4C63-9556-E7EC127AC460}" dt="2020-10-18T00:16:42.609" v="13" actId="20577"/>
        <pc:sldMasterMkLst>
          <pc:docMk/>
          <pc:sldMasterMk cId="0" sldId="2147483648"/>
        </pc:sldMasterMkLst>
        <pc:spChg chg="mod">
          <ac:chgData name="Steve Shellhammer" userId="0e71f22d-ee3e-49c0-82ff-dbc290af8082" providerId="ADAL" clId="{16C0347B-0710-4C63-9556-E7EC127AC460}" dt="2020-10-18T00:16:42.609" v="13" actId="20577"/>
          <ac:spMkLst>
            <pc:docMk/>
            <pc:sldMasterMk cId="0" sldId="2147483648"/>
            <ac:spMk id="10" creationId="{00000000-0000-0000-0000-000000000000}"/>
          </ac:spMkLst>
        </pc:spChg>
      </pc:sldMasterChg>
    </pc:docChg>
  </pc:docChgLst>
  <pc:docChgLst>
    <pc:chgData name="Steve Shellhammer" userId="0e71f22d-ee3e-49c0-82ff-dbc290af8082" providerId="ADAL" clId="{F85EE3F7-2439-4BC4-89A3-E414E06055A9}"/>
    <pc:docChg chg="custSel addSld delSld modSld modMainMaster">
      <pc:chgData name="Steve Shellhammer" userId="0e71f22d-ee3e-49c0-82ff-dbc290af8082" providerId="ADAL" clId="{F85EE3F7-2439-4BC4-89A3-E414E06055A9}" dt="2020-06-29T18:51:21.274" v="1522" actId="1037"/>
      <pc:docMkLst>
        <pc:docMk/>
      </pc:docMkLst>
      <pc:sldChg chg="modSp mod">
        <pc:chgData name="Steve Shellhammer" userId="0e71f22d-ee3e-49c0-82ff-dbc290af8082" providerId="ADAL" clId="{F85EE3F7-2439-4BC4-89A3-E414E06055A9}" dt="2020-06-29T18:08:23.364" v="23" actId="20577"/>
        <pc:sldMkLst>
          <pc:docMk/>
          <pc:sldMk cId="0" sldId="256"/>
        </pc:sldMkLst>
        <pc:spChg chg="mod">
          <ac:chgData name="Steve Shellhammer" userId="0e71f22d-ee3e-49c0-82ff-dbc290af8082" providerId="ADAL" clId="{F85EE3F7-2439-4BC4-89A3-E414E06055A9}" dt="2020-06-29T18:08:16.469" v="17" actId="20577"/>
          <ac:spMkLst>
            <pc:docMk/>
            <pc:sldMk cId="0" sldId="256"/>
            <ac:spMk id="3073" creationId="{00000000-0000-0000-0000-000000000000}"/>
          </ac:spMkLst>
        </pc:spChg>
        <pc:spChg chg="mod">
          <ac:chgData name="Steve Shellhammer" userId="0e71f22d-ee3e-49c0-82ff-dbc290af8082" providerId="ADAL" clId="{F85EE3F7-2439-4BC4-89A3-E414E06055A9}" dt="2020-06-29T18:08:23.364" v="23" actId="20577"/>
          <ac:spMkLst>
            <pc:docMk/>
            <pc:sldMk cId="0" sldId="256"/>
            <ac:spMk id="3074" creationId="{00000000-0000-0000-0000-000000000000}"/>
          </ac:spMkLst>
        </pc:spChg>
      </pc:sldChg>
      <pc:sldChg chg="addSp delSp modSp mod">
        <pc:chgData name="Steve Shellhammer" userId="0e71f22d-ee3e-49c0-82ff-dbc290af8082" providerId="ADAL" clId="{F85EE3F7-2439-4BC4-89A3-E414E06055A9}" dt="2020-06-29T18:51:21.274" v="1522" actId="1037"/>
        <pc:sldMkLst>
          <pc:docMk/>
          <pc:sldMk cId="2376408962" sldId="269"/>
        </pc:sldMkLst>
        <pc:spChg chg="mod">
          <ac:chgData name="Steve Shellhammer" userId="0e71f22d-ee3e-49c0-82ff-dbc290af8082" providerId="ADAL" clId="{F85EE3F7-2439-4BC4-89A3-E414E06055A9}" dt="2020-06-29T18:48:44.691" v="1507" actId="20577"/>
          <ac:spMkLst>
            <pc:docMk/>
            <pc:sldMk cId="2376408962" sldId="269"/>
            <ac:spMk id="2" creationId="{00000000-0000-0000-0000-000000000000}"/>
          </ac:spMkLst>
        </pc:spChg>
        <pc:graphicFrameChg chg="add mod modGraphic">
          <ac:chgData name="Steve Shellhammer" userId="0e71f22d-ee3e-49c0-82ff-dbc290af8082" providerId="ADAL" clId="{F85EE3F7-2439-4BC4-89A3-E414E06055A9}" dt="2020-06-29T18:51:21.274" v="1522" actId="1037"/>
          <ac:graphicFrameMkLst>
            <pc:docMk/>
            <pc:sldMk cId="2376408962" sldId="269"/>
            <ac:graphicFrameMk id="7" creationId="{EF74B5E1-3B19-4267-AB7F-4ADAA16B9F9C}"/>
          </ac:graphicFrameMkLst>
        </pc:graphicFrameChg>
        <pc:picChg chg="del">
          <ac:chgData name="Steve Shellhammer" userId="0e71f22d-ee3e-49c0-82ff-dbc290af8082" providerId="ADAL" clId="{F85EE3F7-2439-4BC4-89A3-E414E06055A9}" dt="2020-06-29T18:09:53.278" v="30" actId="478"/>
          <ac:picMkLst>
            <pc:docMk/>
            <pc:sldMk cId="2376408962" sldId="269"/>
            <ac:picMk id="3" creationId="{28BDE966-DBE1-43A4-AC00-C907FEAB240A}"/>
          </ac:picMkLst>
        </pc:picChg>
      </pc:sldChg>
      <pc:sldChg chg="addSp modSp mod">
        <pc:chgData name="Steve Shellhammer" userId="0e71f22d-ee3e-49c0-82ff-dbc290af8082" providerId="ADAL" clId="{F85EE3F7-2439-4BC4-89A3-E414E06055A9}" dt="2020-06-29T18:42:11.506" v="1189" actId="20577"/>
        <pc:sldMkLst>
          <pc:docMk/>
          <pc:sldMk cId="1628697714" sldId="280"/>
        </pc:sldMkLst>
        <pc:spChg chg="mod">
          <ac:chgData name="Steve Shellhammer" userId="0e71f22d-ee3e-49c0-82ff-dbc290af8082" providerId="ADAL" clId="{F85EE3F7-2439-4BC4-89A3-E414E06055A9}" dt="2020-06-29T18:37:04.973" v="671" actId="20577"/>
          <ac:spMkLst>
            <pc:docMk/>
            <pc:sldMk cId="1628697714" sldId="280"/>
            <ac:spMk id="3" creationId="{77D41C8B-B134-4FD3-BDEE-B93E12984B67}"/>
          </ac:spMkLst>
        </pc:spChg>
        <pc:spChg chg="add mod">
          <ac:chgData name="Steve Shellhammer" userId="0e71f22d-ee3e-49c0-82ff-dbc290af8082" providerId="ADAL" clId="{F85EE3F7-2439-4BC4-89A3-E414E06055A9}" dt="2020-06-29T18:42:11.506" v="1189" actId="20577"/>
          <ac:spMkLst>
            <pc:docMk/>
            <pc:sldMk cId="1628697714" sldId="280"/>
            <ac:spMk id="7" creationId="{FA9FA587-76F3-4A19-8BEA-BCE7504F825F}"/>
          </ac:spMkLst>
        </pc:spChg>
      </pc:sldChg>
      <pc:sldChg chg="modSp mod">
        <pc:chgData name="Steve Shellhammer" userId="0e71f22d-ee3e-49c0-82ff-dbc290af8082" providerId="ADAL" clId="{F85EE3F7-2439-4BC4-89A3-E414E06055A9}" dt="2020-06-29T18:51:01.466" v="1513" actId="14100"/>
        <pc:sldMkLst>
          <pc:docMk/>
          <pc:sldMk cId="1254697515" sldId="283"/>
        </pc:sldMkLst>
        <pc:spChg chg="mod">
          <ac:chgData name="Steve Shellhammer" userId="0e71f22d-ee3e-49c0-82ff-dbc290af8082" providerId="ADAL" clId="{F85EE3F7-2439-4BC4-89A3-E414E06055A9}" dt="2020-06-29T18:45:04.020" v="1424" actId="14100"/>
          <ac:spMkLst>
            <pc:docMk/>
            <pc:sldMk cId="1254697515" sldId="283"/>
            <ac:spMk id="2" creationId="{699EB5AA-7C1E-43F4-941D-621B834F1BEC}"/>
          </ac:spMkLst>
        </pc:spChg>
        <pc:spChg chg="mod">
          <ac:chgData name="Steve Shellhammer" userId="0e71f22d-ee3e-49c0-82ff-dbc290af8082" providerId="ADAL" clId="{F85EE3F7-2439-4BC4-89A3-E414E06055A9}" dt="2020-06-29T18:51:01.466" v="1513" actId="14100"/>
          <ac:spMkLst>
            <pc:docMk/>
            <pc:sldMk cId="1254697515" sldId="283"/>
            <ac:spMk id="3" creationId="{8E638090-E680-4193-9BF0-7AEB81DB0B05}"/>
          </ac:spMkLst>
        </pc:spChg>
      </pc:sldChg>
      <pc:sldChg chg="del">
        <pc:chgData name="Steve Shellhammer" userId="0e71f22d-ee3e-49c0-82ff-dbc290af8082" providerId="ADAL" clId="{F85EE3F7-2439-4BC4-89A3-E414E06055A9}" dt="2020-06-29T18:45:35.778" v="1454" actId="47"/>
        <pc:sldMkLst>
          <pc:docMk/>
          <pc:sldMk cId="94381728" sldId="284"/>
        </pc:sldMkLst>
      </pc:sldChg>
      <pc:sldChg chg="del">
        <pc:chgData name="Steve Shellhammer" userId="0e71f22d-ee3e-49c0-82ff-dbc290af8082" providerId="ADAL" clId="{F85EE3F7-2439-4BC4-89A3-E414E06055A9}" dt="2020-06-29T18:42:37.064" v="1190" actId="47"/>
        <pc:sldMkLst>
          <pc:docMk/>
          <pc:sldMk cId="736363517" sldId="285"/>
        </pc:sldMkLst>
      </pc:sldChg>
      <pc:sldChg chg="del">
        <pc:chgData name="Steve Shellhammer" userId="0e71f22d-ee3e-49c0-82ff-dbc290af8082" providerId="ADAL" clId="{F85EE3F7-2439-4BC4-89A3-E414E06055A9}" dt="2020-06-29T18:45:35.778" v="1454" actId="47"/>
        <pc:sldMkLst>
          <pc:docMk/>
          <pc:sldMk cId="3122871031" sldId="286"/>
        </pc:sldMkLst>
      </pc:sldChg>
      <pc:sldChg chg="modSp mod">
        <pc:chgData name="Steve Shellhammer" userId="0e71f22d-ee3e-49c0-82ff-dbc290af8082" providerId="ADAL" clId="{F85EE3F7-2439-4BC4-89A3-E414E06055A9}" dt="2020-06-29T18:35:56.015" v="612" actId="20577"/>
        <pc:sldMkLst>
          <pc:docMk/>
          <pc:sldMk cId="2802600461" sldId="287"/>
        </pc:sldMkLst>
        <pc:spChg chg="mod">
          <ac:chgData name="Steve Shellhammer" userId="0e71f22d-ee3e-49c0-82ff-dbc290af8082" providerId="ADAL" clId="{F85EE3F7-2439-4BC4-89A3-E414E06055A9}" dt="2020-06-29T18:32:45.764" v="340" actId="20577"/>
          <ac:spMkLst>
            <pc:docMk/>
            <pc:sldMk cId="2802600461" sldId="287"/>
            <ac:spMk id="2" creationId="{582364B6-1741-4C68-B035-0E64D98B2225}"/>
          </ac:spMkLst>
        </pc:spChg>
        <pc:spChg chg="mod">
          <ac:chgData name="Steve Shellhammer" userId="0e71f22d-ee3e-49c0-82ff-dbc290af8082" providerId="ADAL" clId="{F85EE3F7-2439-4BC4-89A3-E414E06055A9}" dt="2020-06-29T18:35:56.015" v="612" actId="20577"/>
          <ac:spMkLst>
            <pc:docMk/>
            <pc:sldMk cId="2802600461" sldId="287"/>
            <ac:spMk id="3" creationId="{00F6EE0A-EFE5-46FE-94B3-3BC3E2989A6E}"/>
          </ac:spMkLst>
        </pc:spChg>
      </pc:sldChg>
      <pc:sldChg chg="modSp new mod">
        <pc:chgData name="Steve Shellhammer" userId="0e71f22d-ee3e-49c0-82ff-dbc290af8082" providerId="ADAL" clId="{F85EE3F7-2439-4BC4-89A3-E414E06055A9}" dt="2020-06-29T18:37:39.431" v="672" actId="1076"/>
        <pc:sldMkLst>
          <pc:docMk/>
          <pc:sldMk cId="1257753769" sldId="288"/>
        </pc:sldMkLst>
        <pc:spChg chg="mod">
          <ac:chgData name="Steve Shellhammer" userId="0e71f22d-ee3e-49c0-82ff-dbc290af8082" providerId="ADAL" clId="{F85EE3F7-2439-4BC4-89A3-E414E06055A9}" dt="2020-06-29T18:13:36.574" v="119" actId="404"/>
          <ac:spMkLst>
            <pc:docMk/>
            <pc:sldMk cId="1257753769" sldId="288"/>
            <ac:spMk id="2" creationId="{EEF5A738-0FE2-4729-8DF3-55FC31D0A541}"/>
          </ac:spMkLst>
        </pc:spChg>
        <pc:spChg chg="mod">
          <ac:chgData name="Steve Shellhammer" userId="0e71f22d-ee3e-49c0-82ff-dbc290af8082" providerId="ADAL" clId="{F85EE3F7-2439-4BC4-89A3-E414E06055A9}" dt="2020-06-29T18:37:39.431" v="672" actId="1076"/>
          <ac:spMkLst>
            <pc:docMk/>
            <pc:sldMk cId="1257753769" sldId="288"/>
            <ac:spMk id="3" creationId="{81A84675-7923-477B-9098-9CD707BD5B89}"/>
          </ac:spMkLst>
        </pc:spChg>
      </pc:sldChg>
      <pc:sldChg chg="modSp new mod">
        <pc:chgData name="Steve Shellhammer" userId="0e71f22d-ee3e-49c0-82ff-dbc290af8082" providerId="ADAL" clId="{F85EE3F7-2439-4BC4-89A3-E414E06055A9}" dt="2020-06-29T18:15:48.444" v="233" actId="20577"/>
        <pc:sldMkLst>
          <pc:docMk/>
          <pc:sldMk cId="318191217" sldId="289"/>
        </pc:sldMkLst>
        <pc:spChg chg="mod">
          <ac:chgData name="Steve Shellhammer" userId="0e71f22d-ee3e-49c0-82ff-dbc290af8082" providerId="ADAL" clId="{F85EE3F7-2439-4BC4-89A3-E414E06055A9}" dt="2020-06-29T18:15:35.037" v="225" actId="14100"/>
          <ac:spMkLst>
            <pc:docMk/>
            <pc:sldMk cId="318191217" sldId="289"/>
            <ac:spMk id="2" creationId="{35D31D52-5CA7-4907-9E6E-30BB28ED7741}"/>
          </ac:spMkLst>
        </pc:spChg>
        <pc:spChg chg="mod">
          <ac:chgData name="Steve Shellhammer" userId="0e71f22d-ee3e-49c0-82ff-dbc290af8082" providerId="ADAL" clId="{F85EE3F7-2439-4BC4-89A3-E414E06055A9}" dt="2020-06-29T18:15:48.444" v="233" actId="20577"/>
          <ac:spMkLst>
            <pc:docMk/>
            <pc:sldMk cId="318191217" sldId="289"/>
            <ac:spMk id="3" creationId="{91DD8CD2-7BF4-4BBC-82A1-6FA7053EB892}"/>
          </ac:spMkLst>
        </pc:spChg>
      </pc:sldChg>
      <pc:sldChg chg="modSp new mod">
        <pc:chgData name="Steve Shellhammer" userId="0e71f22d-ee3e-49c0-82ff-dbc290af8082" providerId="ADAL" clId="{F85EE3F7-2439-4BC4-89A3-E414E06055A9}" dt="2020-06-29T18:19:23.580" v="327" actId="6549"/>
        <pc:sldMkLst>
          <pc:docMk/>
          <pc:sldMk cId="2439599667" sldId="290"/>
        </pc:sldMkLst>
        <pc:spChg chg="mod">
          <ac:chgData name="Steve Shellhammer" userId="0e71f22d-ee3e-49c0-82ff-dbc290af8082" providerId="ADAL" clId="{F85EE3F7-2439-4BC4-89A3-E414E06055A9}" dt="2020-06-29T18:17:52.544" v="318" actId="14100"/>
          <ac:spMkLst>
            <pc:docMk/>
            <pc:sldMk cId="2439599667" sldId="290"/>
            <ac:spMk id="2" creationId="{E80FAD85-F7AD-4C48-A97B-7C38F2305BF8}"/>
          </ac:spMkLst>
        </pc:spChg>
        <pc:spChg chg="mod">
          <ac:chgData name="Steve Shellhammer" userId="0e71f22d-ee3e-49c0-82ff-dbc290af8082" providerId="ADAL" clId="{F85EE3F7-2439-4BC4-89A3-E414E06055A9}" dt="2020-06-29T18:19:23.580" v="327" actId="6549"/>
          <ac:spMkLst>
            <pc:docMk/>
            <pc:sldMk cId="2439599667" sldId="290"/>
            <ac:spMk id="3" creationId="{2118FBEB-869B-429D-9D5A-975287234DBD}"/>
          </ac:spMkLst>
        </pc:spChg>
      </pc:sldChg>
      <pc:sldChg chg="modSp new mod">
        <pc:chgData name="Steve Shellhammer" userId="0e71f22d-ee3e-49c0-82ff-dbc290af8082" providerId="ADAL" clId="{F85EE3F7-2439-4BC4-89A3-E414E06055A9}" dt="2020-06-29T18:50:28.701" v="1512" actId="6549"/>
        <pc:sldMkLst>
          <pc:docMk/>
          <pc:sldMk cId="464714103" sldId="291"/>
        </pc:sldMkLst>
        <pc:spChg chg="mod">
          <ac:chgData name="Steve Shellhammer" userId="0e71f22d-ee3e-49c0-82ff-dbc290af8082" providerId="ADAL" clId="{F85EE3F7-2439-4BC4-89A3-E414E06055A9}" dt="2020-06-29T18:38:24.045" v="692" actId="404"/>
          <ac:spMkLst>
            <pc:docMk/>
            <pc:sldMk cId="464714103" sldId="291"/>
            <ac:spMk id="2" creationId="{121C64FC-D3BD-4084-A7F4-41CBD1B1B7F9}"/>
          </ac:spMkLst>
        </pc:spChg>
        <pc:spChg chg="mod">
          <ac:chgData name="Steve Shellhammer" userId="0e71f22d-ee3e-49c0-82ff-dbc290af8082" providerId="ADAL" clId="{F85EE3F7-2439-4BC4-89A3-E414E06055A9}" dt="2020-06-29T18:50:28.701" v="1512" actId="6549"/>
          <ac:spMkLst>
            <pc:docMk/>
            <pc:sldMk cId="464714103" sldId="291"/>
            <ac:spMk id="3" creationId="{5FAF55C0-8AEA-453F-BC9C-2F8950711BC4}"/>
          </ac:spMkLst>
        </pc:spChg>
      </pc:sldChg>
      <pc:sldMasterChg chg="modSp mod">
        <pc:chgData name="Steve Shellhammer" userId="0e71f22d-ee3e-49c0-82ff-dbc290af8082" providerId="ADAL" clId="{F85EE3F7-2439-4BC4-89A3-E414E06055A9}" dt="2020-06-29T18:49:58.567" v="1511" actId="20577"/>
        <pc:sldMasterMkLst>
          <pc:docMk/>
          <pc:sldMasterMk cId="0" sldId="2147483648"/>
        </pc:sldMasterMkLst>
        <pc:spChg chg="mod">
          <ac:chgData name="Steve Shellhammer" userId="0e71f22d-ee3e-49c0-82ff-dbc290af8082" providerId="ADAL" clId="{F85EE3F7-2439-4BC4-89A3-E414E06055A9}" dt="2020-06-29T18:49:58.567" v="1511" actId="20577"/>
          <ac:spMkLst>
            <pc:docMk/>
            <pc:sldMasterMk cId="0" sldId="2147483648"/>
            <ac:spMk id="10" creationId="{00000000-0000-0000-0000-000000000000}"/>
          </ac:spMkLst>
        </pc:spChg>
      </pc:sldMasterChg>
    </pc:docChg>
  </pc:docChgLst>
  <pc:docChgLst>
    <pc:chgData name="Steve Shellhammer" userId="0e71f22d-ee3e-49c0-82ff-dbc290af8082" providerId="ADAL" clId="{FEACE3E7-9CBB-4582-9F7E-9F1055331915}"/>
    <pc:docChg chg="custSel delSld modSld modMainMaster">
      <pc:chgData name="Steve Shellhammer" userId="0e71f22d-ee3e-49c0-82ff-dbc290af8082" providerId="ADAL" clId="{FEACE3E7-9CBB-4582-9F7E-9F1055331915}" dt="2019-07-08T00:14:56.516" v="288" actId="1076"/>
      <pc:docMkLst>
        <pc:docMk/>
      </pc:docMkLst>
      <pc:sldChg chg="modSp">
        <pc:chgData name="Steve Shellhammer" userId="0e71f22d-ee3e-49c0-82ff-dbc290af8082" providerId="ADAL" clId="{FEACE3E7-9CBB-4582-9F7E-9F1055331915}" dt="2019-07-07T23:45:27.419" v="7" actId="20577"/>
        <pc:sldMkLst>
          <pc:docMk/>
          <pc:sldMk cId="0" sldId="256"/>
        </pc:sldMkLst>
        <pc:spChg chg="mod">
          <ac:chgData name="Steve Shellhammer" userId="0e71f22d-ee3e-49c0-82ff-dbc290af8082" providerId="ADAL" clId="{FEACE3E7-9CBB-4582-9F7E-9F1055331915}" dt="2019-07-07T23:45:27.419" v="7" actId="20577"/>
          <ac:spMkLst>
            <pc:docMk/>
            <pc:sldMk cId="0" sldId="256"/>
            <ac:spMk id="3073" creationId="{00000000-0000-0000-0000-000000000000}"/>
          </ac:spMkLst>
        </pc:spChg>
        <pc:spChg chg="mod">
          <ac:chgData name="Steve Shellhammer" userId="0e71f22d-ee3e-49c0-82ff-dbc290af8082" providerId="ADAL" clId="{FEACE3E7-9CBB-4582-9F7E-9F1055331915}" dt="2019-07-07T23:45:19.308" v="3" actId="20577"/>
          <ac:spMkLst>
            <pc:docMk/>
            <pc:sldMk cId="0" sldId="256"/>
            <ac:spMk id="3074" creationId="{00000000-0000-0000-0000-000000000000}"/>
          </ac:spMkLst>
        </pc:spChg>
      </pc:sldChg>
      <pc:sldChg chg="modSp">
        <pc:chgData name="Steve Shellhammer" userId="0e71f22d-ee3e-49c0-82ff-dbc290af8082" providerId="ADAL" clId="{FEACE3E7-9CBB-4582-9F7E-9F1055331915}" dt="2019-07-07T23:59:24.442" v="17" actId="20577"/>
        <pc:sldMkLst>
          <pc:docMk/>
          <pc:sldMk cId="3731895628" sldId="264"/>
        </pc:sldMkLst>
        <pc:spChg chg="mod">
          <ac:chgData name="Steve Shellhammer" userId="0e71f22d-ee3e-49c0-82ff-dbc290af8082" providerId="ADAL" clId="{FEACE3E7-9CBB-4582-9F7E-9F1055331915}" dt="2019-07-07T23:59:24.442" v="17" actId="20577"/>
          <ac:spMkLst>
            <pc:docMk/>
            <pc:sldMk cId="3731895628" sldId="264"/>
            <ac:spMk id="3" creationId="{00000000-0000-0000-0000-000000000000}"/>
          </ac:spMkLst>
        </pc:spChg>
      </pc:sldChg>
      <pc:sldChg chg="delSp modSp">
        <pc:chgData name="Steve Shellhammer" userId="0e71f22d-ee3e-49c0-82ff-dbc290af8082" providerId="ADAL" clId="{FEACE3E7-9CBB-4582-9F7E-9F1055331915}" dt="2019-07-08T00:14:56.516" v="288" actId="1076"/>
        <pc:sldMkLst>
          <pc:docMk/>
          <pc:sldMk cId="2376408962" sldId="269"/>
        </pc:sldMkLst>
        <pc:picChg chg="del">
          <ac:chgData name="Steve Shellhammer" userId="0e71f22d-ee3e-49c0-82ff-dbc290af8082" providerId="ADAL" clId="{FEACE3E7-9CBB-4582-9F7E-9F1055331915}" dt="2019-07-08T00:14:08.812" v="285" actId="478"/>
          <ac:picMkLst>
            <pc:docMk/>
            <pc:sldMk cId="2376408962" sldId="269"/>
            <ac:picMk id="3" creationId="{B0340097-9A1C-4D41-A3C1-FF701B32280C}"/>
          </ac:picMkLst>
        </pc:picChg>
        <pc:picChg chg="mod">
          <ac:chgData name="Steve Shellhammer" userId="0e71f22d-ee3e-49c0-82ff-dbc290af8082" providerId="ADAL" clId="{FEACE3E7-9CBB-4582-9F7E-9F1055331915}" dt="2019-07-08T00:14:56.516" v="288" actId="1076"/>
          <ac:picMkLst>
            <pc:docMk/>
            <pc:sldMk cId="2376408962" sldId="269"/>
            <ac:picMk id="7" creationId="{168B7FB4-7148-4835-A870-CB9C190156B0}"/>
          </ac:picMkLst>
        </pc:picChg>
      </pc:sldChg>
      <pc:sldChg chg="modSp">
        <pc:chgData name="Steve Shellhammer" userId="0e71f22d-ee3e-49c0-82ff-dbc290af8082" providerId="ADAL" clId="{FEACE3E7-9CBB-4582-9F7E-9F1055331915}" dt="2019-07-08T00:09:41.909" v="92" actId="20577"/>
        <pc:sldMkLst>
          <pc:docMk/>
          <pc:sldMk cId="1628697714" sldId="280"/>
        </pc:sldMkLst>
        <pc:spChg chg="mod">
          <ac:chgData name="Steve Shellhammer" userId="0e71f22d-ee3e-49c0-82ff-dbc290af8082" providerId="ADAL" clId="{FEACE3E7-9CBB-4582-9F7E-9F1055331915}" dt="2019-07-08T00:09:41.909" v="92" actId="20577"/>
          <ac:spMkLst>
            <pc:docMk/>
            <pc:sldMk cId="1628697714" sldId="280"/>
            <ac:spMk id="3" creationId="{77D41C8B-B134-4FD3-BDEE-B93E12984B67}"/>
          </ac:spMkLst>
        </pc:spChg>
      </pc:sldChg>
      <pc:sldChg chg="modSp">
        <pc:chgData name="Steve Shellhammer" userId="0e71f22d-ee3e-49c0-82ff-dbc290af8082" providerId="ADAL" clId="{FEACE3E7-9CBB-4582-9F7E-9F1055331915}" dt="2019-07-08T00:14:01.295" v="284" actId="14100"/>
        <pc:sldMkLst>
          <pc:docMk/>
          <pc:sldMk cId="1254697515" sldId="283"/>
        </pc:sldMkLst>
        <pc:spChg chg="mod">
          <ac:chgData name="Steve Shellhammer" userId="0e71f22d-ee3e-49c0-82ff-dbc290af8082" providerId="ADAL" clId="{FEACE3E7-9CBB-4582-9F7E-9F1055331915}" dt="2019-07-08T00:14:01.295" v="284" actId="14100"/>
          <ac:spMkLst>
            <pc:docMk/>
            <pc:sldMk cId="1254697515" sldId="283"/>
            <ac:spMk id="3" creationId="{8E638090-E680-4193-9BF0-7AEB81DB0B05}"/>
          </ac:spMkLst>
        </pc:spChg>
      </pc:sldChg>
      <pc:sldMasterChg chg="modSp">
        <pc:chgData name="Steve Shellhammer" userId="0e71f22d-ee3e-49c0-82ff-dbc290af8082" providerId="ADAL" clId="{FEACE3E7-9CBB-4582-9F7E-9F1055331915}" dt="2019-07-07T23:45:42.607" v="15" actId="20577"/>
        <pc:sldMasterMkLst>
          <pc:docMk/>
          <pc:sldMasterMk cId="0" sldId="2147483648"/>
        </pc:sldMasterMkLst>
        <pc:spChg chg="mod">
          <ac:chgData name="Steve Shellhammer" userId="0e71f22d-ee3e-49c0-82ff-dbc290af8082" providerId="ADAL" clId="{FEACE3E7-9CBB-4582-9F7E-9F1055331915}" dt="2019-07-07T23:45:42.607" v="15" actId="20577"/>
          <ac:spMkLst>
            <pc:docMk/>
            <pc:sldMasterMk cId="0" sldId="2147483648"/>
            <ac:spMk id="10" creationId="{00000000-0000-0000-0000-000000000000}"/>
          </ac:spMkLst>
        </pc:spChg>
      </pc:sldMasterChg>
    </pc:docChg>
  </pc:docChgLst>
  <pc:docChgLst>
    <pc:chgData name="Steve Shellhammer" userId="0e71f22d-ee3e-49c0-82ff-dbc290af8082" providerId="ADAL" clId="{69EA1B8F-0BBD-465D-9B6D-D0CD3D206975}"/>
    <pc:docChg chg="modSld modMainMaster">
      <pc:chgData name="Steve Shellhammer" userId="0e71f22d-ee3e-49c0-82ff-dbc290af8082" providerId="ADAL" clId="{69EA1B8F-0BBD-465D-9B6D-D0CD3D206975}" dt="2021-03-03T20:39:57.258" v="51" actId="404"/>
      <pc:docMkLst>
        <pc:docMk/>
      </pc:docMkLst>
      <pc:sldChg chg="modSp mod">
        <pc:chgData name="Steve Shellhammer" userId="0e71f22d-ee3e-49c0-82ff-dbc290af8082" providerId="ADAL" clId="{69EA1B8F-0BBD-465D-9B6D-D0CD3D206975}" dt="2021-03-03T20:38:18.528" v="1" actId="20577"/>
        <pc:sldMkLst>
          <pc:docMk/>
          <pc:sldMk cId="0" sldId="256"/>
        </pc:sldMkLst>
        <pc:spChg chg="mod">
          <ac:chgData name="Steve Shellhammer" userId="0e71f22d-ee3e-49c0-82ff-dbc290af8082" providerId="ADAL" clId="{69EA1B8F-0BBD-465D-9B6D-D0CD3D206975}" dt="2021-03-03T20:38:18.528" v="1" actId="20577"/>
          <ac:spMkLst>
            <pc:docMk/>
            <pc:sldMk cId="0" sldId="256"/>
            <ac:spMk id="3074" creationId="{00000000-0000-0000-0000-000000000000}"/>
          </ac:spMkLst>
        </pc:spChg>
      </pc:sldChg>
      <pc:sldChg chg="modSp mod">
        <pc:chgData name="Steve Shellhammer" userId="0e71f22d-ee3e-49c0-82ff-dbc290af8082" providerId="ADAL" clId="{69EA1B8F-0BBD-465D-9B6D-D0CD3D206975}" dt="2021-03-03T20:39:57.258" v="51" actId="404"/>
        <pc:sldMkLst>
          <pc:docMk/>
          <pc:sldMk cId="1254697515" sldId="283"/>
        </pc:sldMkLst>
        <pc:spChg chg="mod">
          <ac:chgData name="Steve Shellhammer" userId="0e71f22d-ee3e-49c0-82ff-dbc290af8082" providerId="ADAL" clId="{69EA1B8F-0BBD-465D-9B6D-D0CD3D206975}" dt="2021-03-03T20:39:57.258" v="51" actId="404"/>
          <ac:spMkLst>
            <pc:docMk/>
            <pc:sldMk cId="1254697515" sldId="283"/>
            <ac:spMk id="3" creationId="{8E638090-E680-4193-9BF0-7AEB81DB0B05}"/>
          </ac:spMkLst>
        </pc:spChg>
      </pc:sldChg>
      <pc:sldMasterChg chg="modSp mod">
        <pc:chgData name="Steve Shellhammer" userId="0e71f22d-ee3e-49c0-82ff-dbc290af8082" providerId="ADAL" clId="{69EA1B8F-0BBD-465D-9B6D-D0CD3D206975}" dt="2021-03-03T20:38:37.693" v="3" actId="20577"/>
        <pc:sldMasterMkLst>
          <pc:docMk/>
          <pc:sldMasterMk cId="0" sldId="2147483648"/>
        </pc:sldMasterMkLst>
        <pc:spChg chg="mod">
          <ac:chgData name="Steve Shellhammer" userId="0e71f22d-ee3e-49c0-82ff-dbc290af8082" providerId="ADAL" clId="{69EA1B8F-0BBD-465D-9B6D-D0CD3D206975}" dt="2021-03-03T20:38:37.693" v="3" actId="20577"/>
          <ac:spMkLst>
            <pc:docMk/>
            <pc:sldMasterMk cId="0" sldId="2147483648"/>
            <ac:spMk id="10" creationId="{00000000-0000-0000-0000-000000000000}"/>
          </ac:spMkLst>
        </pc:spChg>
      </pc:sldMasterChg>
    </pc:docChg>
  </pc:docChgLst>
  <pc:docChgLst>
    <pc:chgData name="Steve Shellhammer" userId="0e71f22d-ee3e-49c0-82ff-dbc290af8082" providerId="ADAL" clId="{845C988C-AB96-4B16-BFD6-DE82FD802519}"/>
    <pc:docChg chg="undo custSel delSld modSld modMainMaster">
      <pc:chgData name="Steve Shellhammer" userId="0e71f22d-ee3e-49c0-82ff-dbc290af8082" providerId="ADAL" clId="{845C988C-AB96-4B16-BFD6-DE82FD802519}" dt="2022-02-24T17:58:02.428" v="737" actId="20577"/>
      <pc:docMkLst>
        <pc:docMk/>
      </pc:docMkLst>
      <pc:sldChg chg="modSp mod">
        <pc:chgData name="Steve Shellhammer" userId="0e71f22d-ee3e-49c0-82ff-dbc290af8082" providerId="ADAL" clId="{845C988C-AB96-4B16-BFD6-DE82FD802519}" dt="2022-02-24T17:55:03.564" v="722" actId="20577"/>
        <pc:sldMkLst>
          <pc:docMk/>
          <pc:sldMk cId="0" sldId="256"/>
        </pc:sldMkLst>
        <pc:spChg chg="mod">
          <ac:chgData name="Steve Shellhammer" userId="0e71f22d-ee3e-49c0-82ff-dbc290af8082" providerId="ADAL" clId="{845C988C-AB96-4B16-BFD6-DE82FD802519}" dt="2022-02-23T17:19:08.992" v="10" actId="20577"/>
          <ac:spMkLst>
            <pc:docMk/>
            <pc:sldMk cId="0" sldId="256"/>
            <ac:spMk id="3073" creationId="{00000000-0000-0000-0000-000000000000}"/>
          </ac:spMkLst>
        </pc:spChg>
        <pc:spChg chg="mod">
          <ac:chgData name="Steve Shellhammer" userId="0e71f22d-ee3e-49c0-82ff-dbc290af8082" providerId="ADAL" clId="{845C988C-AB96-4B16-BFD6-DE82FD802519}" dt="2022-02-24T17:55:03.564" v="722" actId="20577"/>
          <ac:spMkLst>
            <pc:docMk/>
            <pc:sldMk cId="0" sldId="256"/>
            <ac:spMk id="3074" creationId="{00000000-0000-0000-0000-000000000000}"/>
          </ac:spMkLst>
        </pc:spChg>
      </pc:sldChg>
      <pc:sldChg chg="modSp mod">
        <pc:chgData name="Steve Shellhammer" userId="0e71f22d-ee3e-49c0-82ff-dbc290af8082" providerId="ADAL" clId="{845C988C-AB96-4B16-BFD6-DE82FD802519}" dt="2022-02-24T17:57:06.558" v="733" actId="255"/>
        <pc:sldMkLst>
          <pc:docMk/>
          <pc:sldMk cId="2073173423" sldId="298"/>
        </pc:sldMkLst>
        <pc:spChg chg="mod">
          <ac:chgData name="Steve Shellhammer" userId="0e71f22d-ee3e-49c0-82ff-dbc290af8082" providerId="ADAL" clId="{845C988C-AB96-4B16-BFD6-DE82FD802519}" dt="2022-02-24T17:57:06.558" v="733" actId="255"/>
          <ac:spMkLst>
            <pc:docMk/>
            <pc:sldMk cId="2073173423" sldId="298"/>
            <ac:spMk id="2" creationId="{6BDE5E84-55F9-4669-95B1-3F9646890394}"/>
          </ac:spMkLst>
        </pc:spChg>
        <pc:spChg chg="mod">
          <ac:chgData name="Steve Shellhammer" userId="0e71f22d-ee3e-49c0-82ff-dbc290af8082" providerId="ADAL" clId="{845C988C-AB96-4B16-BFD6-DE82FD802519}" dt="2022-02-23T17:33:53.549" v="706" actId="14100"/>
          <ac:spMkLst>
            <pc:docMk/>
            <pc:sldMk cId="2073173423" sldId="298"/>
            <ac:spMk id="3" creationId="{0879F695-B16A-4FC9-BD55-E2608AFB30AD}"/>
          </ac:spMkLst>
        </pc:spChg>
      </pc:sldChg>
      <pc:sldChg chg="addSp delSp modSp mod">
        <pc:chgData name="Steve Shellhammer" userId="0e71f22d-ee3e-49c0-82ff-dbc290af8082" providerId="ADAL" clId="{845C988C-AB96-4B16-BFD6-DE82FD802519}" dt="2022-02-23T17:35:14.746" v="714" actId="1076"/>
        <pc:sldMkLst>
          <pc:docMk/>
          <pc:sldMk cId="693098657" sldId="304"/>
        </pc:sldMkLst>
        <pc:spChg chg="add del">
          <ac:chgData name="Steve Shellhammer" userId="0e71f22d-ee3e-49c0-82ff-dbc290af8082" providerId="ADAL" clId="{845C988C-AB96-4B16-BFD6-DE82FD802519}" dt="2022-02-23T17:34:26.982" v="709" actId="22"/>
          <ac:spMkLst>
            <pc:docMk/>
            <pc:sldMk cId="693098657" sldId="304"/>
            <ac:spMk id="8" creationId="{C8179E09-5BE3-466C-BDD8-F2681FE1F367}"/>
          </ac:spMkLst>
        </pc:spChg>
        <pc:picChg chg="del">
          <ac:chgData name="Steve Shellhammer" userId="0e71f22d-ee3e-49c0-82ff-dbc290af8082" providerId="ADAL" clId="{845C988C-AB96-4B16-BFD6-DE82FD802519}" dt="2022-02-23T17:34:05.246" v="707" actId="478"/>
          <ac:picMkLst>
            <pc:docMk/>
            <pc:sldMk cId="693098657" sldId="304"/>
            <ac:picMk id="3" creationId="{44AF81FC-5CBB-4EC0-BF2A-70D3E899008C}"/>
          </ac:picMkLst>
        </pc:picChg>
        <pc:picChg chg="del">
          <ac:chgData name="Steve Shellhammer" userId="0e71f22d-ee3e-49c0-82ff-dbc290af8082" providerId="ADAL" clId="{845C988C-AB96-4B16-BFD6-DE82FD802519}" dt="2022-02-23T17:34:39.146" v="710"/>
          <ac:picMkLst>
            <pc:docMk/>
            <pc:sldMk cId="693098657" sldId="304"/>
            <ac:picMk id="9" creationId="{2BFB3556-7F08-4C11-A6D9-69BBB1557F35}"/>
          </ac:picMkLst>
        </pc:picChg>
        <pc:picChg chg="mod">
          <ac:chgData name="Steve Shellhammer" userId="0e71f22d-ee3e-49c0-82ff-dbc290af8082" providerId="ADAL" clId="{845C988C-AB96-4B16-BFD6-DE82FD802519}" dt="2022-02-23T17:35:14.746" v="714" actId="1076"/>
          <ac:picMkLst>
            <pc:docMk/>
            <pc:sldMk cId="693098657" sldId="304"/>
            <ac:picMk id="10" creationId="{987C2535-A95B-4B5B-8275-C0570247CCF9}"/>
          </ac:picMkLst>
        </pc:picChg>
      </pc:sldChg>
      <pc:sldChg chg="del">
        <pc:chgData name="Steve Shellhammer" userId="0e71f22d-ee3e-49c0-82ff-dbc290af8082" providerId="ADAL" clId="{845C988C-AB96-4B16-BFD6-DE82FD802519}" dt="2022-02-23T17:21:27.106" v="17" actId="47"/>
        <pc:sldMkLst>
          <pc:docMk/>
          <pc:sldMk cId="2684011041" sldId="305"/>
        </pc:sldMkLst>
      </pc:sldChg>
      <pc:sldChg chg="del">
        <pc:chgData name="Steve Shellhammer" userId="0e71f22d-ee3e-49c0-82ff-dbc290af8082" providerId="ADAL" clId="{845C988C-AB96-4B16-BFD6-DE82FD802519}" dt="2022-02-23T17:26:44.676" v="340" actId="47"/>
        <pc:sldMkLst>
          <pc:docMk/>
          <pc:sldMk cId="622474959" sldId="306"/>
        </pc:sldMkLst>
      </pc:sldChg>
      <pc:sldChg chg="del">
        <pc:chgData name="Steve Shellhammer" userId="0e71f22d-ee3e-49c0-82ff-dbc290af8082" providerId="ADAL" clId="{845C988C-AB96-4B16-BFD6-DE82FD802519}" dt="2022-02-23T17:27:04.654" v="342" actId="47"/>
        <pc:sldMkLst>
          <pc:docMk/>
          <pc:sldMk cId="1997302967" sldId="307"/>
        </pc:sldMkLst>
      </pc:sldChg>
      <pc:sldChg chg="modSp mod">
        <pc:chgData name="Steve Shellhammer" userId="0e71f22d-ee3e-49c0-82ff-dbc290af8082" providerId="ADAL" clId="{845C988C-AB96-4B16-BFD6-DE82FD802519}" dt="2022-02-24T17:55:39.713" v="732" actId="20577"/>
        <pc:sldMkLst>
          <pc:docMk/>
          <pc:sldMk cId="4128314619" sldId="308"/>
        </pc:sldMkLst>
        <pc:spChg chg="mod">
          <ac:chgData name="Steve Shellhammer" userId="0e71f22d-ee3e-49c0-82ff-dbc290af8082" providerId="ADAL" clId="{845C988C-AB96-4B16-BFD6-DE82FD802519}" dt="2022-02-24T17:55:24.828" v="729" actId="20577"/>
          <ac:spMkLst>
            <pc:docMk/>
            <pc:sldMk cId="4128314619" sldId="308"/>
            <ac:spMk id="2" creationId="{47976F7E-5EDB-4C8F-8637-2943F13D670B}"/>
          </ac:spMkLst>
        </pc:spChg>
        <pc:spChg chg="mod">
          <ac:chgData name="Steve Shellhammer" userId="0e71f22d-ee3e-49c0-82ff-dbc290af8082" providerId="ADAL" clId="{845C988C-AB96-4B16-BFD6-DE82FD802519}" dt="2022-02-24T17:55:39.713" v="732" actId="20577"/>
          <ac:spMkLst>
            <pc:docMk/>
            <pc:sldMk cId="4128314619" sldId="308"/>
            <ac:spMk id="3" creationId="{8BBBC4AA-EA3F-44E3-87C3-BB61A4248108}"/>
          </ac:spMkLst>
        </pc:spChg>
      </pc:sldChg>
      <pc:sldChg chg="modSp mod">
        <pc:chgData name="Steve Shellhammer" userId="0e71f22d-ee3e-49c0-82ff-dbc290af8082" providerId="ADAL" clId="{845C988C-AB96-4B16-BFD6-DE82FD802519}" dt="2022-02-23T17:35:33.140" v="716" actId="20577"/>
        <pc:sldMkLst>
          <pc:docMk/>
          <pc:sldMk cId="616439545" sldId="310"/>
        </pc:sldMkLst>
        <pc:spChg chg="mod">
          <ac:chgData name="Steve Shellhammer" userId="0e71f22d-ee3e-49c0-82ff-dbc290af8082" providerId="ADAL" clId="{845C988C-AB96-4B16-BFD6-DE82FD802519}" dt="2022-02-23T17:35:33.140" v="716" actId="20577"/>
          <ac:spMkLst>
            <pc:docMk/>
            <pc:sldMk cId="616439545" sldId="310"/>
            <ac:spMk id="3" creationId="{B3613093-EE31-47E3-BB25-262698C02D08}"/>
          </ac:spMkLst>
        </pc:spChg>
      </pc:sldChg>
      <pc:sldChg chg="del">
        <pc:chgData name="Steve Shellhammer" userId="0e71f22d-ee3e-49c0-82ff-dbc290af8082" providerId="ADAL" clId="{845C988C-AB96-4B16-BFD6-DE82FD802519}" dt="2022-02-23T17:26:57.299" v="341" actId="47"/>
        <pc:sldMkLst>
          <pc:docMk/>
          <pc:sldMk cId="511721443" sldId="311"/>
        </pc:sldMkLst>
      </pc:sldChg>
      <pc:sldMasterChg chg="modSp mod">
        <pc:chgData name="Steve Shellhammer" userId="0e71f22d-ee3e-49c0-82ff-dbc290af8082" providerId="ADAL" clId="{845C988C-AB96-4B16-BFD6-DE82FD802519}" dt="2022-02-24T17:58:02.428" v="737" actId="20577"/>
        <pc:sldMasterMkLst>
          <pc:docMk/>
          <pc:sldMasterMk cId="0" sldId="2147483648"/>
        </pc:sldMasterMkLst>
        <pc:spChg chg="mod">
          <ac:chgData name="Steve Shellhammer" userId="0e71f22d-ee3e-49c0-82ff-dbc290af8082" providerId="ADAL" clId="{845C988C-AB96-4B16-BFD6-DE82FD802519}" dt="2022-02-24T17:58:02.428" v="737"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2/24/2022</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t>March 2022</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t>March 2022</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Steve Shellhammer,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802.19-22/0006r0</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802world.org/plenary/"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8/dcn/22/18-22-0009-00-0000-ieee-802-wireless-standards-table-of-frequency-ranges.xlsx"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t>March 2022</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Steve Shellhammer,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a:t>March 2022 WG Opening Report</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200" b="0" dirty="0"/>
              <a:t>Date: 2022-02-24</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
        <p:nvSpPr>
          <p:cNvPr id="13" name="Rectangle 4">
            <a:extLst>
              <a:ext uri="{FF2B5EF4-FFF2-40B4-BE49-F238E27FC236}">
                <a16:creationId xmlns:a16="http://schemas.microsoft.com/office/drawing/2014/main" id="{11DA9CE0-040E-4838-A418-077971D49C84}"/>
              </a:ext>
            </a:extLst>
          </p:cNvPr>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graphicFrame>
        <p:nvGraphicFramePr>
          <p:cNvPr id="14" name="Table 13">
            <a:extLst>
              <a:ext uri="{FF2B5EF4-FFF2-40B4-BE49-F238E27FC236}">
                <a16:creationId xmlns:a16="http://schemas.microsoft.com/office/drawing/2014/main" id="{EA28245D-D5A1-4C4C-87E9-81BA55C2B95A}"/>
              </a:ext>
            </a:extLst>
          </p:cNvPr>
          <p:cNvGraphicFramePr>
            <a:graphicFrameLocks noGrp="1"/>
          </p:cNvGraphicFramePr>
          <p:nvPr>
            <p:extLst>
              <p:ext uri="{D42A27DB-BD31-4B8C-83A1-F6EECF244321}">
                <p14:modId xmlns:p14="http://schemas.microsoft.com/office/powerpoint/2010/main" val="3376520602"/>
              </p:ext>
            </p:extLst>
          </p:nvPr>
        </p:nvGraphicFramePr>
        <p:xfrm>
          <a:off x="497524" y="2590800"/>
          <a:ext cx="8189276" cy="685800"/>
        </p:xfrm>
        <a:graphic>
          <a:graphicData uri="http://schemas.openxmlformats.org/drawingml/2006/table">
            <a:tbl>
              <a:tblPr>
                <a:tableStyleId>{5C22544A-7EE6-4342-B048-85BDC9FD1C3A}</a:tableStyleId>
              </a:tblPr>
              <a:tblGrid>
                <a:gridCol w="2626676">
                  <a:extLst>
                    <a:ext uri="{9D8B030D-6E8A-4147-A177-3AD203B41FA5}">
                      <a16:colId xmlns:a16="http://schemas.microsoft.com/office/drawing/2014/main" val="1982600515"/>
                    </a:ext>
                  </a:extLst>
                </a:gridCol>
                <a:gridCol w="1828800">
                  <a:extLst>
                    <a:ext uri="{9D8B030D-6E8A-4147-A177-3AD203B41FA5}">
                      <a16:colId xmlns:a16="http://schemas.microsoft.com/office/drawing/2014/main" val="2703258511"/>
                    </a:ext>
                  </a:extLst>
                </a:gridCol>
                <a:gridCol w="3733800">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Steve Shellhammer</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r>
                        <a:rPr lang="en-US" sz="1800" dirty="0">
                          <a:effectLst/>
                          <a:latin typeface="Calibri" panose="020F0502020204030204" pitchFamily="34" charset="0"/>
                          <a:cs typeface="Calibri" panose="020F0502020204030204" pitchFamily="34" charset="0"/>
                        </a:rPr>
                        <a:t>Qualcomm</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shellhammer@ieee.org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Voter Summary</a:t>
            </a:r>
          </a:p>
        </p:txBody>
      </p:sp>
      <p:sp>
        <p:nvSpPr>
          <p:cNvPr id="3" name="Content Placeholder 2"/>
          <p:cNvSpPr>
            <a:spLocks noGrp="1"/>
          </p:cNvSpPr>
          <p:nvPr>
            <p:ph idx="1"/>
          </p:nvPr>
        </p:nvSpPr>
        <p:spPr/>
        <p:txBody>
          <a:bodyPr/>
          <a:lstStyle/>
          <a:p>
            <a:r>
              <a:rPr lang="en-US" sz="2800" dirty="0"/>
              <a:t>IEEE 802.19 has 50 voting members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731895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76F7E-5EDB-4C8F-8637-2943F13D670B}"/>
              </a:ext>
            </a:extLst>
          </p:cNvPr>
          <p:cNvSpPr>
            <a:spLocks noGrp="1"/>
          </p:cNvSpPr>
          <p:nvPr>
            <p:ph type="title"/>
          </p:nvPr>
        </p:nvSpPr>
        <p:spPr>
          <a:xfrm>
            <a:off x="732366" y="805182"/>
            <a:ext cx="8288868" cy="944877"/>
          </a:xfrm>
        </p:spPr>
        <p:txBody>
          <a:bodyPr/>
          <a:lstStyle/>
          <a:p>
            <a:r>
              <a:rPr lang="en-US" sz="3200" dirty="0"/>
              <a:t>Registration for the March IEEE 802 Wireless Plenary Session</a:t>
            </a:r>
          </a:p>
        </p:txBody>
      </p:sp>
      <p:sp>
        <p:nvSpPr>
          <p:cNvPr id="3" name="Content Placeholder 2">
            <a:extLst>
              <a:ext uri="{FF2B5EF4-FFF2-40B4-BE49-F238E27FC236}">
                <a16:creationId xmlns:a16="http://schemas.microsoft.com/office/drawing/2014/main" id="{8BBBC4AA-EA3F-44E3-87C3-BB61A4248108}"/>
              </a:ext>
            </a:extLst>
          </p:cNvPr>
          <p:cNvSpPr>
            <a:spLocks noGrp="1"/>
          </p:cNvSpPr>
          <p:nvPr>
            <p:ph idx="1"/>
          </p:nvPr>
        </p:nvSpPr>
        <p:spPr>
          <a:xfrm>
            <a:off x="590127" y="2057400"/>
            <a:ext cx="8488680" cy="4235027"/>
          </a:xfrm>
        </p:spPr>
        <p:txBody>
          <a:bodyPr/>
          <a:lstStyle/>
          <a:p>
            <a:pPr>
              <a:buFont typeface="Arial" panose="020B0604020202020204" pitchFamily="34" charset="0"/>
              <a:buChar char="•"/>
            </a:pPr>
            <a:r>
              <a:rPr lang="en-US" sz="2400" dirty="0"/>
              <a:t>This meeting is part of the March IEEE 802 Wireless Plenary session</a:t>
            </a:r>
          </a:p>
          <a:p>
            <a:pPr>
              <a:buFont typeface="Arial" panose="020B0604020202020204" pitchFamily="34" charset="0"/>
              <a:buChar char="•"/>
            </a:pPr>
            <a:r>
              <a:rPr lang="en-US" sz="2400" dirty="0"/>
              <a:t>You must pay the registration fee in order to attend</a:t>
            </a:r>
          </a:p>
          <a:p>
            <a:pPr>
              <a:buFont typeface="Arial" panose="020B0604020202020204" pitchFamily="34" charset="0"/>
              <a:buChar char="•"/>
            </a:pPr>
            <a:r>
              <a:rPr lang="en-US" sz="2400" dirty="0"/>
              <a:t>If you have not already done so, you can register at:</a:t>
            </a:r>
          </a:p>
          <a:p>
            <a:pPr lvl="1">
              <a:buFont typeface="Arial" panose="020B0604020202020204" pitchFamily="34" charset="0"/>
              <a:buChar char="•"/>
            </a:pPr>
            <a:r>
              <a:rPr lang="en-US" sz="2400" dirty="0">
                <a:hlinkClick r:id="rId2"/>
              </a:rPr>
              <a:t>http://802world.org/plenary/</a:t>
            </a:r>
            <a:r>
              <a:rPr lang="en-US" sz="2400" dirty="0"/>
              <a:t> </a:t>
            </a:r>
          </a:p>
          <a:p>
            <a:pPr>
              <a:buFont typeface="Arial" panose="020B0604020202020204" pitchFamily="34" charset="0"/>
              <a:buChar char="•"/>
            </a:pPr>
            <a:r>
              <a:rPr lang="en-US" sz="2400" dirty="0"/>
              <a:t>If you do not intend to register for this session you must leave this meeting and, if you have logged attendance on IMAT, email the 802.19 chair or vice chair to have your attendance cancelled</a:t>
            </a:r>
          </a:p>
          <a:p>
            <a:endParaRPr lang="en-US" sz="2400" dirty="0"/>
          </a:p>
        </p:txBody>
      </p:sp>
      <p:sp>
        <p:nvSpPr>
          <p:cNvPr id="4" name="Slide Number Placeholder 3">
            <a:extLst>
              <a:ext uri="{FF2B5EF4-FFF2-40B4-BE49-F238E27FC236}">
                <a16:creationId xmlns:a16="http://schemas.microsoft.com/office/drawing/2014/main" id="{20FD7732-C2B8-4E34-9189-18587235F8EE}"/>
              </a:ext>
            </a:extLst>
          </p:cNvPr>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85F037F7-C253-410B-B63E-6403A21E9F65}"/>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6AB8ECDF-B35A-485D-ACCD-E7D24646ADD9}"/>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1283146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EDC30-B637-4E92-B383-3B44E1B4F929}"/>
              </a:ext>
            </a:extLst>
          </p:cNvPr>
          <p:cNvSpPr>
            <a:spLocks noGrp="1"/>
          </p:cNvSpPr>
          <p:nvPr>
            <p:ph type="title"/>
          </p:nvPr>
        </p:nvSpPr>
        <p:spPr/>
        <p:txBody>
          <a:bodyPr/>
          <a:lstStyle/>
          <a:p>
            <a:r>
              <a:rPr lang="en-US" sz="3600" dirty="0"/>
              <a:t>March 2022 Working Group Elections</a:t>
            </a:r>
          </a:p>
        </p:txBody>
      </p:sp>
      <p:sp>
        <p:nvSpPr>
          <p:cNvPr id="3" name="Content Placeholder 2">
            <a:extLst>
              <a:ext uri="{FF2B5EF4-FFF2-40B4-BE49-F238E27FC236}">
                <a16:creationId xmlns:a16="http://schemas.microsoft.com/office/drawing/2014/main" id="{B3613093-EE31-47E3-BB25-262698C02D08}"/>
              </a:ext>
            </a:extLst>
          </p:cNvPr>
          <p:cNvSpPr>
            <a:spLocks noGrp="1"/>
          </p:cNvSpPr>
          <p:nvPr>
            <p:ph idx="1"/>
          </p:nvPr>
        </p:nvSpPr>
        <p:spPr/>
        <p:txBody>
          <a:bodyPr/>
          <a:lstStyle/>
          <a:p>
            <a:r>
              <a:rPr lang="en-US" sz="2400" dirty="0"/>
              <a:t>The Working Group is holding elections for the WG Chair and WG Vice Chair at the March 2022 Plenary Session</a:t>
            </a:r>
          </a:p>
          <a:p>
            <a:r>
              <a:rPr lang="en-US" sz="2400" dirty="0"/>
              <a:t>Candidate for WG Chair</a:t>
            </a:r>
          </a:p>
          <a:p>
            <a:pPr marL="944893" lvl="1" indent="-457200">
              <a:buFont typeface="+mj-lt"/>
              <a:buAutoNum type="arabicPeriod"/>
            </a:pPr>
            <a:r>
              <a:rPr lang="en-US" sz="2400" b="1" dirty="0"/>
              <a:t>Steve Shellhammer</a:t>
            </a:r>
          </a:p>
          <a:p>
            <a:r>
              <a:rPr lang="en-US" sz="2400" dirty="0"/>
              <a:t>Candidate for WG Vice Chair </a:t>
            </a:r>
          </a:p>
          <a:p>
            <a:pPr marL="944893" lvl="1" indent="-457200">
              <a:buFont typeface="+mj-lt"/>
              <a:buAutoNum type="arabicPeriod"/>
            </a:pPr>
            <a:r>
              <a:rPr lang="en-US" sz="2400" b="1" dirty="0"/>
              <a:t>Tuncer Baykas</a:t>
            </a:r>
          </a:p>
          <a:p>
            <a:r>
              <a:rPr lang="en-US" sz="2400" dirty="0"/>
              <a:t>The confirmation vote for the WG Chair and WG Vice Chair is being run using the </a:t>
            </a:r>
            <a:r>
              <a:rPr lang="en-US" sz="2400" dirty="0" err="1"/>
              <a:t>ePoll</a:t>
            </a:r>
            <a:r>
              <a:rPr lang="en-US" sz="2400" dirty="0"/>
              <a:t> system</a:t>
            </a:r>
          </a:p>
        </p:txBody>
      </p:sp>
      <p:sp>
        <p:nvSpPr>
          <p:cNvPr id="4" name="Slide Number Placeholder 3">
            <a:extLst>
              <a:ext uri="{FF2B5EF4-FFF2-40B4-BE49-F238E27FC236}">
                <a16:creationId xmlns:a16="http://schemas.microsoft.com/office/drawing/2014/main" id="{4D0426F7-4565-4863-B5D0-B47FCFF7352A}"/>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652B4AAE-ACBB-4342-84E3-53953372A973}"/>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23C2AB47-4D5E-4C9B-AFB1-E0C630209A8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6164395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DE5E84-55F9-4669-95B1-3F9646890394}"/>
              </a:ext>
            </a:extLst>
          </p:cNvPr>
          <p:cNvSpPr>
            <a:spLocks noGrp="1"/>
          </p:cNvSpPr>
          <p:nvPr>
            <p:ph type="title"/>
          </p:nvPr>
        </p:nvSpPr>
        <p:spPr>
          <a:xfrm>
            <a:off x="152401" y="731522"/>
            <a:ext cx="9525000" cy="792478"/>
          </a:xfrm>
        </p:spPr>
        <p:txBody>
          <a:bodyPr/>
          <a:lstStyle/>
          <a:p>
            <a:r>
              <a:rPr lang="en-US" sz="3000" dirty="0"/>
              <a:t>IEEE 802 Wireless Standards Table of Frequency Ranges</a:t>
            </a:r>
          </a:p>
        </p:txBody>
      </p:sp>
      <p:sp>
        <p:nvSpPr>
          <p:cNvPr id="3" name="Content Placeholder 2">
            <a:extLst>
              <a:ext uri="{FF2B5EF4-FFF2-40B4-BE49-F238E27FC236}">
                <a16:creationId xmlns:a16="http://schemas.microsoft.com/office/drawing/2014/main" id="{0879F695-B16A-4FC9-BD55-E2608AFB30AD}"/>
              </a:ext>
            </a:extLst>
          </p:cNvPr>
          <p:cNvSpPr>
            <a:spLocks noGrp="1"/>
          </p:cNvSpPr>
          <p:nvPr>
            <p:ph idx="1"/>
          </p:nvPr>
        </p:nvSpPr>
        <p:spPr>
          <a:xfrm>
            <a:off x="262467" y="1981201"/>
            <a:ext cx="9144000" cy="4602478"/>
          </a:xfrm>
        </p:spPr>
        <p:txBody>
          <a:bodyPr/>
          <a:lstStyle/>
          <a:p>
            <a:r>
              <a:rPr lang="en-US" sz="2200" dirty="0"/>
              <a:t>IEEE 802.18 and 802.19 have jointly developed the “IEEE 802 Wireless Standards Table of Frequency Ranges” document</a:t>
            </a:r>
          </a:p>
          <a:p>
            <a:r>
              <a:rPr lang="en-US" sz="2200" dirty="0"/>
              <a:t>The link to the document is,</a:t>
            </a:r>
          </a:p>
          <a:p>
            <a:pPr lvl="1"/>
            <a:r>
              <a:rPr lang="en-US" sz="2000" b="1" dirty="0">
                <a:hlinkClick r:id="rId2"/>
              </a:rPr>
              <a:t>https://mentor.ieee.org/802.18/dcn/22/18-22-0009-00-0000-ieee-802-wireless-standards-table-of-frequency-ranges.xlsx</a:t>
            </a:r>
            <a:r>
              <a:rPr lang="en-US" sz="2000" b="1" dirty="0"/>
              <a:t> </a:t>
            </a:r>
          </a:p>
          <a:p>
            <a:endParaRPr lang="en-US" sz="2200" dirty="0"/>
          </a:p>
          <a:p>
            <a:r>
              <a:rPr lang="en-US" sz="2200" dirty="0"/>
              <a:t>The next step is for the Wireless Working Groups (802.11, 802.15, 802.18, 802.19 and 802.24) to review the document and provide comments</a:t>
            </a:r>
          </a:p>
          <a:p>
            <a:r>
              <a:rPr lang="en-US" sz="2200" dirty="0"/>
              <a:t>Each of these working groups will be running a Comment Collection on this document</a:t>
            </a:r>
          </a:p>
        </p:txBody>
      </p:sp>
      <p:sp>
        <p:nvSpPr>
          <p:cNvPr id="4" name="Slide Number Placeholder 3">
            <a:extLst>
              <a:ext uri="{FF2B5EF4-FFF2-40B4-BE49-F238E27FC236}">
                <a16:creationId xmlns:a16="http://schemas.microsoft.com/office/drawing/2014/main" id="{537C6C3B-1432-43F4-84AB-6BDCFD00174A}"/>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57123233-EE7F-439E-911F-468F3DB6B4DF}"/>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DC0D2580-C389-4198-9344-7256F1301ACB}"/>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0731734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15B67-333F-4136-B413-8BB853474209}"/>
              </a:ext>
            </a:extLst>
          </p:cNvPr>
          <p:cNvSpPr>
            <a:spLocks noGrp="1"/>
          </p:cNvSpPr>
          <p:nvPr>
            <p:ph type="title"/>
          </p:nvPr>
        </p:nvSpPr>
        <p:spPr>
          <a:xfrm>
            <a:off x="731520" y="731522"/>
            <a:ext cx="8288868" cy="927947"/>
          </a:xfrm>
        </p:spPr>
        <p:txBody>
          <a:bodyPr/>
          <a:lstStyle/>
          <a:p>
            <a:r>
              <a:rPr lang="en-US" dirty="0"/>
              <a:t>Schedule</a:t>
            </a:r>
          </a:p>
        </p:txBody>
      </p:sp>
      <p:sp>
        <p:nvSpPr>
          <p:cNvPr id="4" name="Slide Number Placeholder 3">
            <a:extLst>
              <a:ext uri="{FF2B5EF4-FFF2-40B4-BE49-F238E27FC236}">
                <a16:creationId xmlns:a16="http://schemas.microsoft.com/office/drawing/2014/main" id="{8516BF85-703F-4D99-BFAC-8C17C72B17FE}"/>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A75A814C-D46D-4A36-981C-071708DE9501}"/>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EFFDB710-5A2A-49E4-A93C-63257E73EF25}"/>
              </a:ext>
            </a:extLst>
          </p:cNvPr>
          <p:cNvSpPr>
            <a:spLocks noGrp="1"/>
          </p:cNvSpPr>
          <p:nvPr>
            <p:ph type="dt" idx="15"/>
          </p:nvPr>
        </p:nvSpPr>
        <p:spPr/>
        <p:txBody>
          <a:bodyPr/>
          <a:lstStyle/>
          <a:p>
            <a:r>
              <a:rPr lang="en-US"/>
              <a:t>March 2022</a:t>
            </a:r>
            <a:endParaRPr lang="en-GB" dirty="0"/>
          </a:p>
        </p:txBody>
      </p:sp>
      <p:pic>
        <p:nvPicPr>
          <p:cNvPr id="10" name="Picture 9">
            <a:extLst>
              <a:ext uri="{FF2B5EF4-FFF2-40B4-BE49-F238E27FC236}">
                <a16:creationId xmlns:a16="http://schemas.microsoft.com/office/drawing/2014/main" id="{987C2535-A95B-4B5B-8275-C0570247CCF9}"/>
              </a:ext>
            </a:extLst>
          </p:cNvPr>
          <p:cNvPicPr>
            <a:picLocks noChangeAspect="1"/>
          </p:cNvPicPr>
          <p:nvPr/>
        </p:nvPicPr>
        <p:blipFill>
          <a:blip r:embed="rId2"/>
          <a:stretch>
            <a:fillRect/>
          </a:stretch>
        </p:blipFill>
        <p:spPr>
          <a:xfrm>
            <a:off x="2882371" y="1671635"/>
            <a:ext cx="3987165" cy="4940618"/>
          </a:xfrm>
          <a:prstGeom prst="rect">
            <a:avLst/>
          </a:prstGeom>
        </p:spPr>
      </p:pic>
    </p:spTree>
    <p:extLst>
      <p:ext uri="{BB962C8B-B14F-4D97-AF65-F5344CB8AC3E}">
        <p14:creationId xmlns:p14="http://schemas.microsoft.com/office/powerpoint/2010/main" val="6930986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1206</TotalTime>
  <Words>402</Words>
  <Application>Microsoft Office PowerPoint</Application>
  <PresentationFormat>Custom</PresentationFormat>
  <Paragraphs>55</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Courier New</vt:lpstr>
      <vt:lpstr>Times New Roman</vt:lpstr>
      <vt:lpstr>Office Theme</vt:lpstr>
      <vt:lpstr>March 2022 WG Opening Report</vt:lpstr>
      <vt:lpstr>Voter Summary</vt:lpstr>
      <vt:lpstr>Registration for the March IEEE 802 Wireless Plenary Session</vt:lpstr>
      <vt:lpstr>March 2022 Working Group Elections</vt:lpstr>
      <vt:lpstr>IEEE 802 Wireless Standards Table of Frequency Ranges</vt:lpstr>
      <vt:lpstr>Schedule</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Steve Shellhammer</cp:lastModifiedBy>
  <cp:revision>164</cp:revision>
  <cp:lastPrinted>2015-01-08T23:35:49Z</cp:lastPrinted>
  <dcterms:created xsi:type="dcterms:W3CDTF">2014-10-30T17:06:39Z</dcterms:created>
  <dcterms:modified xsi:type="dcterms:W3CDTF">2022-02-24T17:58:06Z</dcterms:modified>
</cp:coreProperties>
</file>