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305" r:id="rId4"/>
    <p:sldId id="293" r:id="rId5"/>
    <p:sldId id="303" r:id="rId6"/>
    <p:sldId id="298" r:id="rId7"/>
    <p:sldId id="304"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555B5B-1569-4528-BBD3-5290BF9F87DD}" v="3" dt="2021-09-01T21:31:09.4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September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802.19-21/0012r0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21/18-21-0036-07-0000-frequency-table-template.xls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September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September 2021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2021-09-01</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name="Document" r:id="rId3" imgW="8238348" imgH="2556850" progId="Word.Document.8">
                  <p:embed/>
                </p:oleObj>
              </mc:Choice>
              <mc:Fallback>
                <p:oleObj name="Document" r:id="rId3" imgW="8238348" imgH="2556850" progId="Word.Document.8">
                  <p:embed/>
                  <p:pic>
                    <p:nvPicPr>
                      <p:cNvPr id="3075" name="Object 3"/>
                      <p:cNvPicPr>
                        <a:picLocks noChangeAspect="1" noChangeArrowheads="1"/>
                      </p:cNvPicPr>
                      <p:nvPr/>
                    </p:nvPicPr>
                    <p:blipFill>
                      <a:blip r:embed="rId4"/>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FC835-B316-4211-B639-18D8C35BC0DB}"/>
              </a:ext>
            </a:extLst>
          </p:cNvPr>
          <p:cNvSpPr>
            <a:spLocks noGrp="1"/>
          </p:cNvSpPr>
          <p:nvPr>
            <p:ph type="title"/>
          </p:nvPr>
        </p:nvSpPr>
        <p:spPr/>
        <p:txBody>
          <a:bodyPr/>
          <a:lstStyle/>
          <a:p>
            <a:r>
              <a:rPr lang="en-US" sz="3600" dirty="0"/>
              <a:t>Attendance Credit towards Voting Rights</a:t>
            </a:r>
          </a:p>
        </p:txBody>
      </p:sp>
      <p:sp>
        <p:nvSpPr>
          <p:cNvPr id="3" name="Content Placeholder 2">
            <a:extLst>
              <a:ext uri="{FF2B5EF4-FFF2-40B4-BE49-F238E27FC236}">
                <a16:creationId xmlns:a16="http://schemas.microsoft.com/office/drawing/2014/main" id="{CD03C6C8-DD82-41FD-813E-9E11425B6458}"/>
              </a:ext>
            </a:extLst>
          </p:cNvPr>
          <p:cNvSpPr>
            <a:spLocks noGrp="1"/>
          </p:cNvSpPr>
          <p:nvPr>
            <p:ph idx="1"/>
          </p:nvPr>
        </p:nvSpPr>
        <p:spPr/>
        <p:txBody>
          <a:bodyPr/>
          <a:lstStyle/>
          <a:p>
            <a:r>
              <a:rPr lang="en-US" sz="2400" dirty="0"/>
              <a:t>This meeting does not provide attendance credit towards voting rights</a:t>
            </a:r>
          </a:p>
          <a:p>
            <a:r>
              <a:rPr lang="en-US" sz="2400" dirty="0"/>
              <a:t>Future Electronic Interims are likely to provide attendance credit for voting rights</a:t>
            </a:r>
          </a:p>
        </p:txBody>
      </p:sp>
      <p:sp>
        <p:nvSpPr>
          <p:cNvPr id="4" name="Slide Number Placeholder 3">
            <a:extLst>
              <a:ext uri="{FF2B5EF4-FFF2-40B4-BE49-F238E27FC236}">
                <a16:creationId xmlns:a16="http://schemas.microsoft.com/office/drawing/2014/main" id="{2C537CCC-8FB5-4F27-AC4E-962FFED733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2B514E8-9761-4914-A937-BB3DB1C3611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72864290-A4C6-4106-A19E-D421B37B52F1}"/>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684011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16C0-A576-4830-AA26-2B9BBEE37E5F}"/>
              </a:ext>
            </a:extLst>
          </p:cNvPr>
          <p:cNvSpPr>
            <a:spLocks noGrp="1"/>
          </p:cNvSpPr>
          <p:nvPr>
            <p:ph type="title"/>
          </p:nvPr>
        </p:nvSpPr>
        <p:spPr/>
        <p:txBody>
          <a:bodyPr/>
          <a:lstStyle/>
          <a:p>
            <a:r>
              <a:rPr lang="en-US" sz="3600" dirty="0"/>
              <a:t>IEEE 802.19.3 Standard</a:t>
            </a:r>
          </a:p>
        </p:txBody>
      </p:sp>
      <p:sp>
        <p:nvSpPr>
          <p:cNvPr id="4" name="Slide Number Placeholder 3">
            <a:extLst>
              <a:ext uri="{FF2B5EF4-FFF2-40B4-BE49-F238E27FC236}">
                <a16:creationId xmlns:a16="http://schemas.microsoft.com/office/drawing/2014/main" id="{F5088EE6-6B1D-4362-B0CA-D0AF2551F1E8}"/>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7C85AAB-C973-40E5-8E72-47224864C8B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1CAB41-2B25-40C2-9287-678E7E3E4650}"/>
              </a:ext>
            </a:extLst>
          </p:cNvPr>
          <p:cNvSpPr>
            <a:spLocks noGrp="1"/>
          </p:cNvSpPr>
          <p:nvPr>
            <p:ph type="dt" idx="15"/>
          </p:nvPr>
        </p:nvSpPr>
        <p:spPr/>
        <p:txBody>
          <a:bodyPr/>
          <a:lstStyle/>
          <a:p>
            <a:r>
              <a:rPr lang="en-US"/>
              <a:t>September 2021</a:t>
            </a:r>
            <a:endParaRPr lang="en-GB" dirty="0"/>
          </a:p>
        </p:txBody>
      </p:sp>
      <p:sp>
        <p:nvSpPr>
          <p:cNvPr id="8" name="Content Placeholder 7">
            <a:extLst>
              <a:ext uri="{FF2B5EF4-FFF2-40B4-BE49-F238E27FC236}">
                <a16:creationId xmlns:a16="http://schemas.microsoft.com/office/drawing/2014/main" id="{9B88BB43-AF59-405D-B1FD-63711652E35B}"/>
              </a:ext>
            </a:extLst>
          </p:cNvPr>
          <p:cNvSpPr>
            <a:spLocks noGrp="1"/>
          </p:cNvSpPr>
          <p:nvPr>
            <p:ph idx="1"/>
          </p:nvPr>
        </p:nvSpPr>
        <p:spPr/>
        <p:txBody>
          <a:bodyPr/>
          <a:lstStyle/>
          <a:p>
            <a:r>
              <a:rPr lang="en-US" sz="2400" dirty="0"/>
              <a:t>The 802.19.3 Draft was approved by the Standards Board in March 2021</a:t>
            </a:r>
          </a:p>
          <a:p>
            <a:r>
              <a:rPr lang="en-US" sz="2400" dirty="0"/>
              <a:t>The Standard was published in April 2021</a:t>
            </a:r>
          </a:p>
          <a:p>
            <a:r>
              <a:rPr lang="en-US" sz="2400" u="sng" dirty="0"/>
              <a:t>Congratulations to all who worked on the Standard!</a:t>
            </a:r>
          </a:p>
          <a:p>
            <a:endParaRPr lang="en-US" sz="2400" dirty="0"/>
          </a:p>
        </p:txBody>
      </p:sp>
    </p:spTree>
    <p:extLst>
      <p:ext uri="{BB962C8B-B14F-4D97-AF65-F5344CB8AC3E}">
        <p14:creationId xmlns:p14="http://schemas.microsoft.com/office/powerpoint/2010/main" val="176282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381000" y="731523"/>
            <a:ext cx="9067800" cy="944878"/>
          </a:xfrm>
        </p:spPr>
        <p:txBody>
          <a:bodyPr/>
          <a:lstStyle/>
          <a:p>
            <a:r>
              <a:rPr lang="en-US" sz="3200" dirty="0"/>
              <a:t>Comment Collection on the 802.11be CA Document</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 802.19 Comment Collection on the 802.11be Coexistence Assessment document closed on June 21, 2021</a:t>
            </a:r>
          </a:p>
          <a:p>
            <a:r>
              <a:rPr lang="en-US" sz="2400" dirty="0"/>
              <a:t>Four comments were received during and were forwarded to the 802.11 working group</a:t>
            </a:r>
          </a:p>
          <a:p>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059936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563878"/>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62467" y="1425788"/>
            <a:ext cx="9144000" cy="5350933"/>
          </a:xfrm>
        </p:spPr>
        <p:txBody>
          <a:bodyPr/>
          <a:lstStyle/>
          <a:p>
            <a:r>
              <a:rPr lang="en-US" sz="2200" dirty="0"/>
              <a:t>IEEE 802.18 and 802.19 continue to jointly develop a Spreadsheet for IEEE 802 Frequency Table providing information about the Frequency Bands used by various 802 Standards/Amendments</a:t>
            </a:r>
          </a:p>
          <a:p>
            <a:r>
              <a:rPr lang="en-US" sz="2200" dirty="0"/>
              <a:t>Steve Shellhammer has been the 802.19 representative</a:t>
            </a:r>
          </a:p>
          <a:p>
            <a:r>
              <a:rPr lang="en-US" sz="2200" dirty="0"/>
              <a:t>The group has agreed on the format of the Frequency Table</a:t>
            </a:r>
          </a:p>
          <a:p>
            <a:r>
              <a:rPr lang="en-US" sz="2200" dirty="0"/>
              <a:t>Refinements have been made over the last few meetings</a:t>
            </a:r>
          </a:p>
          <a:p>
            <a:r>
              <a:rPr lang="en-US" sz="2200" dirty="0"/>
              <a:t>Recently Steve S. and Eduard Au providing input on the various 802.11 PHY Amendments</a:t>
            </a:r>
          </a:p>
          <a:p>
            <a:pPr lvl="1"/>
            <a:r>
              <a:rPr lang="en-US" sz="2000" b="1" dirty="0"/>
              <a:t>Detailed Frequency Bands for each PHY is under development</a:t>
            </a:r>
          </a:p>
          <a:p>
            <a:r>
              <a:rPr lang="en-US" sz="2200" dirty="0"/>
              <a:t>The latest working version of the Frequency Table document is available on Mentor,</a:t>
            </a:r>
          </a:p>
          <a:p>
            <a:pPr lvl="1"/>
            <a:r>
              <a:rPr lang="en-US" sz="2000" b="1" dirty="0">
                <a:hlinkClick r:id="rId2"/>
              </a:rPr>
              <a:t>https://mentor.ieee.org/802.18/dcn/21/18-21-0036-07-0000-frequency-table-template.xlsx</a:t>
            </a:r>
            <a:r>
              <a:rPr lang="en-US" sz="2000" b="1" dirty="0"/>
              <a:t> </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September 2021</a:t>
            </a:r>
            <a:endParaRPr lang="en-GB" dirty="0"/>
          </a:p>
        </p:txBody>
      </p:sp>
      <p:pic>
        <p:nvPicPr>
          <p:cNvPr id="3" name="Picture 2">
            <a:extLst>
              <a:ext uri="{FF2B5EF4-FFF2-40B4-BE49-F238E27FC236}">
                <a16:creationId xmlns:a16="http://schemas.microsoft.com/office/drawing/2014/main" id="{2CC8FFDA-EACE-409C-9B29-5B8E9EE0D757}"/>
              </a:ext>
            </a:extLst>
          </p:cNvPr>
          <p:cNvPicPr>
            <a:picLocks noChangeAspect="1"/>
          </p:cNvPicPr>
          <p:nvPr/>
        </p:nvPicPr>
        <p:blipFill>
          <a:blip r:embed="rId2"/>
          <a:stretch>
            <a:fillRect/>
          </a:stretch>
        </p:blipFill>
        <p:spPr>
          <a:xfrm>
            <a:off x="2895600" y="1828798"/>
            <a:ext cx="3680460" cy="475488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1130</TotalTime>
  <Words>384</Words>
  <Application>Microsoft Office PowerPoint</Application>
  <PresentationFormat>Custom</PresentationFormat>
  <Paragraphs>52</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Courier New</vt:lpstr>
      <vt:lpstr>Times New Roman</vt:lpstr>
      <vt:lpstr>Office Theme</vt:lpstr>
      <vt:lpstr>Document</vt:lpstr>
      <vt:lpstr>September 2021 WG Opening Report</vt:lpstr>
      <vt:lpstr>Voter Summary</vt:lpstr>
      <vt:lpstr>Attendance Credit towards Voting Rights</vt:lpstr>
      <vt:lpstr>IEEE 802.19.3 Standard</vt:lpstr>
      <vt:lpstr>Comment Collection on the 802.11be CA Document</vt:lpstr>
      <vt:lpstr>IEEE 802 Frequency Tables – Activity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2021-09-01T21:43:35Z</dcterms:modified>
</cp:coreProperties>
</file>