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291" r:id="rId3"/>
    <p:sldId id="264" r:id="rId4"/>
    <p:sldId id="293" r:id="rId5"/>
    <p:sldId id="297" r:id="rId6"/>
    <p:sldId id="296" r:id="rId7"/>
    <p:sldId id="283" r:id="rId8"/>
    <p:sldId id="298" r:id="rId9"/>
    <p:sldId id="299" r:id="rId10"/>
    <p:sldId id="295" r:id="rId11"/>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A9350BF-1A34-4C71-AFBC-56F91FCD8441}" v="3" dt="2021-03-05T19:36:16.49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831" autoAdjust="0"/>
    <p:restoredTop sz="94127" autoAdjust="0"/>
  </p:normalViewPr>
  <p:slideViewPr>
    <p:cSldViewPr>
      <p:cViewPr varScale="1">
        <p:scale>
          <a:sx n="101" d="100"/>
          <a:sy n="101" d="100"/>
        </p:scale>
        <p:origin x="2502" y="102"/>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 Shellhammer" userId="0e71f22d-ee3e-49c0-82ff-dbc290af8082" providerId="ADAL" clId="{FEACE3E7-9CBB-4582-9F7E-9F1055331915}"/>
    <pc:docChg chg="custSel delSld modSld modMainMaster">
      <pc:chgData name="Steve Shellhammer" userId="0e71f22d-ee3e-49c0-82ff-dbc290af8082" providerId="ADAL" clId="{FEACE3E7-9CBB-4582-9F7E-9F1055331915}" dt="2019-07-08T00:14:56.516" v="288" actId="1076"/>
      <pc:docMkLst>
        <pc:docMk/>
      </pc:docMkLst>
      <pc:sldChg chg="modSp">
        <pc:chgData name="Steve Shellhammer" userId="0e71f22d-ee3e-49c0-82ff-dbc290af8082" providerId="ADAL" clId="{FEACE3E7-9CBB-4582-9F7E-9F1055331915}" dt="2019-07-07T23:45:27.419" v="7" actId="20577"/>
        <pc:sldMkLst>
          <pc:docMk/>
          <pc:sldMk cId="0" sldId="256"/>
        </pc:sldMkLst>
        <pc:spChg chg="mod">
          <ac:chgData name="Steve Shellhammer" userId="0e71f22d-ee3e-49c0-82ff-dbc290af8082" providerId="ADAL" clId="{FEACE3E7-9CBB-4582-9F7E-9F1055331915}" dt="2019-07-07T23:45:27.419" v="7" actId="20577"/>
          <ac:spMkLst>
            <pc:docMk/>
            <pc:sldMk cId="0" sldId="256"/>
            <ac:spMk id="3073" creationId="{00000000-0000-0000-0000-000000000000}"/>
          </ac:spMkLst>
        </pc:spChg>
        <pc:spChg chg="mod">
          <ac:chgData name="Steve Shellhammer" userId="0e71f22d-ee3e-49c0-82ff-dbc290af8082" providerId="ADAL" clId="{FEACE3E7-9CBB-4582-9F7E-9F1055331915}" dt="2019-07-07T23:45:19.308" v="3" actId="20577"/>
          <ac:spMkLst>
            <pc:docMk/>
            <pc:sldMk cId="0" sldId="256"/>
            <ac:spMk id="3074" creationId="{00000000-0000-0000-0000-000000000000}"/>
          </ac:spMkLst>
        </pc:spChg>
      </pc:sldChg>
      <pc:sldChg chg="modSp">
        <pc:chgData name="Steve Shellhammer" userId="0e71f22d-ee3e-49c0-82ff-dbc290af8082" providerId="ADAL" clId="{FEACE3E7-9CBB-4582-9F7E-9F1055331915}" dt="2019-07-07T23:59:24.442" v="17" actId="20577"/>
        <pc:sldMkLst>
          <pc:docMk/>
          <pc:sldMk cId="3731895628" sldId="264"/>
        </pc:sldMkLst>
        <pc:spChg chg="mod">
          <ac:chgData name="Steve Shellhammer" userId="0e71f22d-ee3e-49c0-82ff-dbc290af8082" providerId="ADAL" clId="{FEACE3E7-9CBB-4582-9F7E-9F1055331915}" dt="2019-07-07T23:59:24.442" v="17" actId="20577"/>
          <ac:spMkLst>
            <pc:docMk/>
            <pc:sldMk cId="3731895628" sldId="264"/>
            <ac:spMk id="3" creationId="{00000000-0000-0000-0000-000000000000}"/>
          </ac:spMkLst>
        </pc:spChg>
      </pc:sldChg>
      <pc:sldChg chg="delSp modSp">
        <pc:chgData name="Steve Shellhammer" userId="0e71f22d-ee3e-49c0-82ff-dbc290af8082" providerId="ADAL" clId="{FEACE3E7-9CBB-4582-9F7E-9F1055331915}" dt="2019-07-08T00:14:56.516" v="288" actId="1076"/>
        <pc:sldMkLst>
          <pc:docMk/>
          <pc:sldMk cId="2376408962" sldId="269"/>
        </pc:sldMkLst>
        <pc:picChg chg="del">
          <ac:chgData name="Steve Shellhammer" userId="0e71f22d-ee3e-49c0-82ff-dbc290af8082" providerId="ADAL" clId="{FEACE3E7-9CBB-4582-9F7E-9F1055331915}" dt="2019-07-08T00:14:08.812" v="285" actId="478"/>
          <ac:picMkLst>
            <pc:docMk/>
            <pc:sldMk cId="2376408962" sldId="269"/>
            <ac:picMk id="3" creationId="{B0340097-9A1C-4D41-A3C1-FF701B32280C}"/>
          </ac:picMkLst>
        </pc:picChg>
        <pc:picChg chg="mod">
          <ac:chgData name="Steve Shellhammer" userId="0e71f22d-ee3e-49c0-82ff-dbc290af8082" providerId="ADAL" clId="{FEACE3E7-9CBB-4582-9F7E-9F1055331915}" dt="2019-07-08T00:14:56.516" v="288" actId="1076"/>
          <ac:picMkLst>
            <pc:docMk/>
            <pc:sldMk cId="2376408962" sldId="269"/>
            <ac:picMk id="7" creationId="{168B7FB4-7148-4835-A870-CB9C190156B0}"/>
          </ac:picMkLst>
        </pc:picChg>
      </pc:sldChg>
      <pc:sldChg chg="modSp">
        <pc:chgData name="Steve Shellhammer" userId="0e71f22d-ee3e-49c0-82ff-dbc290af8082" providerId="ADAL" clId="{FEACE3E7-9CBB-4582-9F7E-9F1055331915}" dt="2019-07-08T00:09:41.909" v="92" actId="20577"/>
        <pc:sldMkLst>
          <pc:docMk/>
          <pc:sldMk cId="1628697714" sldId="280"/>
        </pc:sldMkLst>
        <pc:spChg chg="mod">
          <ac:chgData name="Steve Shellhammer" userId="0e71f22d-ee3e-49c0-82ff-dbc290af8082" providerId="ADAL" clId="{FEACE3E7-9CBB-4582-9F7E-9F1055331915}" dt="2019-07-08T00:09:41.909" v="92" actId="20577"/>
          <ac:spMkLst>
            <pc:docMk/>
            <pc:sldMk cId="1628697714" sldId="280"/>
            <ac:spMk id="3" creationId="{77D41C8B-B134-4FD3-BDEE-B93E12984B67}"/>
          </ac:spMkLst>
        </pc:spChg>
      </pc:sldChg>
      <pc:sldChg chg="modSp">
        <pc:chgData name="Steve Shellhammer" userId="0e71f22d-ee3e-49c0-82ff-dbc290af8082" providerId="ADAL" clId="{FEACE3E7-9CBB-4582-9F7E-9F1055331915}" dt="2019-07-08T00:14:01.295" v="284" actId="14100"/>
        <pc:sldMkLst>
          <pc:docMk/>
          <pc:sldMk cId="1254697515" sldId="283"/>
        </pc:sldMkLst>
        <pc:spChg chg="mod">
          <ac:chgData name="Steve Shellhammer" userId="0e71f22d-ee3e-49c0-82ff-dbc290af8082" providerId="ADAL" clId="{FEACE3E7-9CBB-4582-9F7E-9F1055331915}" dt="2019-07-08T00:14:01.295" v="284" actId="14100"/>
          <ac:spMkLst>
            <pc:docMk/>
            <pc:sldMk cId="1254697515" sldId="283"/>
            <ac:spMk id="3" creationId="{8E638090-E680-4193-9BF0-7AEB81DB0B05}"/>
          </ac:spMkLst>
        </pc:spChg>
      </pc:sldChg>
      <pc:sldMasterChg chg="modSp">
        <pc:chgData name="Steve Shellhammer" userId="0e71f22d-ee3e-49c0-82ff-dbc290af8082" providerId="ADAL" clId="{FEACE3E7-9CBB-4582-9F7E-9F1055331915}" dt="2019-07-07T23:45:42.607" v="15" actId="20577"/>
        <pc:sldMasterMkLst>
          <pc:docMk/>
          <pc:sldMasterMk cId="0" sldId="2147483648"/>
        </pc:sldMasterMkLst>
        <pc:spChg chg="mod">
          <ac:chgData name="Steve Shellhammer" userId="0e71f22d-ee3e-49c0-82ff-dbc290af8082" providerId="ADAL" clId="{FEACE3E7-9CBB-4582-9F7E-9F1055331915}" dt="2019-07-07T23:45:42.607" v="15" actId="20577"/>
          <ac:spMkLst>
            <pc:docMk/>
            <pc:sldMasterMk cId="0" sldId="2147483648"/>
            <ac:spMk id="10" creationId="{00000000-0000-0000-0000-000000000000}"/>
          </ac:spMkLst>
        </pc:spChg>
      </pc:sldMasterChg>
    </pc:docChg>
  </pc:docChgLst>
  <pc:docChgLst>
    <pc:chgData name="Steve Shellhammer" userId="0e71f22d-ee3e-49c0-82ff-dbc290af8082" providerId="ADAL" clId="{77CCCC20-8511-4CEA-A664-53EF2FC0CCEE}"/>
    <pc:docChg chg="undo custSel addSld delSld modSld modMainMaster">
      <pc:chgData name="Steve Shellhammer" userId="0e71f22d-ee3e-49c0-82ff-dbc290af8082" providerId="ADAL" clId="{77CCCC20-8511-4CEA-A664-53EF2FC0CCEE}" dt="2021-03-02T23:33:42.754" v="829" actId="20577"/>
      <pc:docMkLst>
        <pc:docMk/>
      </pc:docMkLst>
      <pc:sldChg chg="modSp mod">
        <pc:chgData name="Steve Shellhammer" userId="0e71f22d-ee3e-49c0-82ff-dbc290af8082" providerId="ADAL" clId="{77CCCC20-8511-4CEA-A664-53EF2FC0CCEE}" dt="2021-03-02T23:09:01.771" v="12" actId="20577"/>
        <pc:sldMkLst>
          <pc:docMk/>
          <pc:sldMk cId="0" sldId="256"/>
        </pc:sldMkLst>
        <pc:spChg chg="mod">
          <ac:chgData name="Steve Shellhammer" userId="0e71f22d-ee3e-49c0-82ff-dbc290af8082" providerId="ADAL" clId="{77CCCC20-8511-4CEA-A664-53EF2FC0CCEE}" dt="2021-03-02T23:08:38.027" v="6" actId="20577"/>
          <ac:spMkLst>
            <pc:docMk/>
            <pc:sldMk cId="0" sldId="256"/>
            <ac:spMk id="3073" creationId="{00000000-0000-0000-0000-000000000000}"/>
          </ac:spMkLst>
        </pc:spChg>
        <pc:spChg chg="mod">
          <ac:chgData name="Steve Shellhammer" userId="0e71f22d-ee3e-49c0-82ff-dbc290af8082" providerId="ADAL" clId="{77CCCC20-8511-4CEA-A664-53EF2FC0CCEE}" dt="2021-03-02T23:09:01.771" v="12" actId="20577"/>
          <ac:spMkLst>
            <pc:docMk/>
            <pc:sldMk cId="0" sldId="256"/>
            <ac:spMk id="3074" creationId="{00000000-0000-0000-0000-000000000000}"/>
          </ac:spMkLst>
        </pc:spChg>
      </pc:sldChg>
      <pc:sldChg chg="modSp mod">
        <pc:chgData name="Steve Shellhammer" userId="0e71f22d-ee3e-49c0-82ff-dbc290af8082" providerId="ADAL" clId="{77CCCC20-8511-4CEA-A664-53EF2FC0CCEE}" dt="2021-03-02T23:10:48.618" v="27" actId="20577"/>
        <pc:sldMkLst>
          <pc:docMk/>
          <pc:sldMk cId="3731895628" sldId="264"/>
        </pc:sldMkLst>
        <pc:spChg chg="mod">
          <ac:chgData name="Steve Shellhammer" userId="0e71f22d-ee3e-49c0-82ff-dbc290af8082" providerId="ADAL" clId="{77CCCC20-8511-4CEA-A664-53EF2FC0CCEE}" dt="2021-03-02T23:10:48.618" v="27" actId="20577"/>
          <ac:spMkLst>
            <pc:docMk/>
            <pc:sldMk cId="3731895628" sldId="264"/>
            <ac:spMk id="3" creationId="{00000000-0000-0000-0000-000000000000}"/>
          </ac:spMkLst>
        </pc:spChg>
      </pc:sldChg>
      <pc:sldChg chg="modSp mod">
        <pc:chgData name="Steve Shellhammer" userId="0e71f22d-ee3e-49c0-82ff-dbc290af8082" providerId="ADAL" clId="{77CCCC20-8511-4CEA-A664-53EF2FC0CCEE}" dt="2021-03-02T23:33:42.754" v="829" actId="20577"/>
        <pc:sldMkLst>
          <pc:docMk/>
          <pc:sldMk cId="1254697515" sldId="283"/>
        </pc:sldMkLst>
        <pc:spChg chg="mod">
          <ac:chgData name="Steve Shellhammer" userId="0e71f22d-ee3e-49c0-82ff-dbc290af8082" providerId="ADAL" clId="{77CCCC20-8511-4CEA-A664-53EF2FC0CCEE}" dt="2021-03-02T23:24:41.400" v="470" actId="14100"/>
          <ac:spMkLst>
            <pc:docMk/>
            <pc:sldMk cId="1254697515" sldId="283"/>
            <ac:spMk id="2" creationId="{699EB5AA-7C1E-43F4-941D-621B834F1BEC}"/>
          </ac:spMkLst>
        </pc:spChg>
        <pc:spChg chg="mod">
          <ac:chgData name="Steve Shellhammer" userId="0e71f22d-ee3e-49c0-82ff-dbc290af8082" providerId="ADAL" clId="{77CCCC20-8511-4CEA-A664-53EF2FC0CCEE}" dt="2021-03-02T23:33:42.754" v="829" actId="20577"/>
          <ac:spMkLst>
            <pc:docMk/>
            <pc:sldMk cId="1254697515" sldId="283"/>
            <ac:spMk id="3" creationId="{8E638090-E680-4193-9BF0-7AEB81DB0B05}"/>
          </ac:spMkLst>
        </pc:spChg>
      </pc:sldChg>
      <pc:sldChg chg="del">
        <pc:chgData name="Steve Shellhammer" userId="0e71f22d-ee3e-49c0-82ff-dbc290af8082" providerId="ADAL" clId="{77CCCC20-8511-4CEA-A664-53EF2FC0CCEE}" dt="2021-03-02T23:10:54.890" v="28" actId="47"/>
        <pc:sldMkLst>
          <pc:docMk/>
          <pc:sldMk cId="2439599667" sldId="290"/>
        </pc:sldMkLst>
      </pc:sldChg>
      <pc:sldChg chg="modSp mod">
        <pc:chgData name="Steve Shellhammer" userId="0e71f22d-ee3e-49c0-82ff-dbc290af8082" providerId="ADAL" clId="{77CCCC20-8511-4CEA-A664-53EF2FC0CCEE}" dt="2021-03-02T23:09:51.018" v="25" actId="20577"/>
        <pc:sldMkLst>
          <pc:docMk/>
          <pc:sldMk cId="464714103" sldId="291"/>
        </pc:sldMkLst>
        <pc:spChg chg="mod">
          <ac:chgData name="Steve Shellhammer" userId="0e71f22d-ee3e-49c0-82ff-dbc290af8082" providerId="ADAL" clId="{77CCCC20-8511-4CEA-A664-53EF2FC0CCEE}" dt="2021-03-02T23:09:51.018" v="25" actId="20577"/>
          <ac:spMkLst>
            <pc:docMk/>
            <pc:sldMk cId="464714103" sldId="291"/>
            <ac:spMk id="3" creationId="{5FAF55C0-8AEA-453F-BC9C-2F8950711BC4}"/>
          </ac:spMkLst>
        </pc:spChg>
      </pc:sldChg>
      <pc:sldChg chg="modSp mod">
        <pc:chgData name="Steve Shellhammer" userId="0e71f22d-ee3e-49c0-82ff-dbc290af8082" providerId="ADAL" clId="{77CCCC20-8511-4CEA-A664-53EF2FC0CCEE}" dt="2021-03-02T23:12:57.881" v="112" actId="6549"/>
        <pc:sldMkLst>
          <pc:docMk/>
          <pc:sldMk cId="1762822898" sldId="293"/>
        </pc:sldMkLst>
        <pc:spChg chg="mod">
          <ac:chgData name="Steve Shellhammer" userId="0e71f22d-ee3e-49c0-82ff-dbc290af8082" providerId="ADAL" clId="{77CCCC20-8511-4CEA-A664-53EF2FC0CCEE}" dt="2021-03-02T23:12:57.881" v="112" actId="6549"/>
          <ac:spMkLst>
            <pc:docMk/>
            <pc:sldMk cId="1762822898" sldId="293"/>
            <ac:spMk id="3" creationId="{A37BCEF0-6F11-463B-8039-DEDBBCA0781B}"/>
          </ac:spMkLst>
        </pc:spChg>
      </pc:sldChg>
      <pc:sldChg chg="del">
        <pc:chgData name="Steve Shellhammer" userId="0e71f22d-ee3e-49c0-82ff-dbc290af8082" providerId="ADAL" clId="{77CCCC20-8511-4CEA-A664-53EF2FC0CCEE}" dt="2021-03-02T23:31:59.537" v="752" actId="47"/>
        <pc:sldMkLst>
          <pc:docMk/>
          <pc:sldMk cId="286340836" sldId="294"/>
        </pc:sldMkLst>
      </pc:sldChg>
      <pc:sldChg chg="delSp modSp mod">
        <pc:chgData name="Steve Shellhammer" userId="0e71f22d-ee3e-49c0-82ff-dbc290af8082" providerId="ADAL" clId="{77CCCC20-8511-4CEA-A664-53EF2FC0CCEE}" dt="2021-03-02T23:31:49.794" v="751" actId="1076"/>
        <pc:sldMkLst>
          <pc:docMk/>
          <pc:sldMk cId="2745616321" sldId="295"/>
        </pc:sldMkLst>
        <pc:picChg chg="mod">
          <ac:chgData name="Steve Shellhammer" userId="0e71f22d-ee3e-49c0-82ff-dbc290af8082" providerId="ADAL" clId="{77CCCC20-8511-4CEA-A664-53EF2FC0CCEE}" dt="2021-03-02T23:31:49.794" v="751" actId="1076"/>
          <ac:picMkLst>
            <pc:docMk/>
            <pc:sldMk cId="2745616321" sldId="295"/>
            <ac:picMk id="3" creationId="{29E3E376-942D-4B0E-996F-1BA6BE6821D8}"/>
          </ac:picMkLst>
        </pc:picChg>
        <pc:picChg chg="del">
          <ac:chgData name="Steve Shellhammer" userId="0e71f22d-ee3e-49c0-82ff-dbc290af8082" providerId="ADAL" clId="{77CCCC20-8511-4CEA-A664-53EF2FC0CCEE}" dt="2021-03-02T23:31:01.622" v="749" actId="478"/>
          <ac:picMkLst>
            <pc:docMk/>
            <pc:sldMk cId="2745616321" sldId="295"/>
            <ac:picMk id="7" creationId="{A47C43D0-7A86-4FEE-8741-DC4FF76B3657}"/>
          </ac:picMkLst>
        </pc:picChg>
      </pc:sldChg>
      <pc:sldChg chg="modSp mod">
        <pc:chgData name="Steve Shellhammer" userId="0e71f22d-ee3e-49c0-82ff-dbc290af8082" providerId="ADAL" clId="{77CCCC20-8511-4CEA-A664-53EF2FC0CCEE}" dt="2021-03-02T23:33:20.596" v="819" actId="6549"/>
        <pc:sldMkLst>
          <pc:docMk/>
          <pc:sldMk cId="4090638326" sldId="296"/>
        </pc:sldMkLst>
        <pc:spChg chg="mod">
          <ac:chgData name="Steve Shellhammer" userId="0e71f22d-ee3e-49c0-82ff-dbc290af8082" providerId="ADAL" clId="{77CCCC20-8511-4CEA-A664-53EF2FC0CCEE}" dt="2021-03-02T23:18:26.054" v="370" actId="20577"/>
          <ac:spMkLst>
            <pc:docMk/>
            <pc:sldMk cId="4090638326" sldId="296"/>
            <ac:spMk id="2" creationId="{27615141-828D-4897-9E49-77BF44EA5748}"/>
          </ac:spMkLst>
        </pc:spChg>
        <pc:spChg chg="mod">
          <ac:chgData name="Steve Shellhammer" userId="0e71f22d-ee3e-49c0-82ff-dbc290af8082" providerId="ADAL" clId="{77CCCC20-8511-4CEA-A664-53EF2FC0CCEE}" dt="2021-03-02T23:33:20.596" v="819" actId="6549"/>
          <ac:spMkLst>
            <pc:docMk/>
            <pc:sldMk cId="4090638326" sldId="296"/>
            <ac:spMk id="3" creationId="{B2871B69-C814-48EF-BA2E-7766A548A756}"/>
          </ac:spMkLst>
        </pc:spChg>
      </pc:sldChg>
      <pc:sldChg chg="modSp new mod">
        <pc:chgData name="Steve Shellhammer" userId="0e71f22d-ee3e-49c0-82ff-dbc290af8082" providerId="ADAL" clId="{77CCCC20-8511-4CEA-A664-53EF2FC0CCEE}" dt="2021-03-02T23:32:33.811" v="754" actId="20577"/>
        <pc:sldMkLst>
          <pc:docMk/>
          <pc:sldMk cId="703395828" sldId="297"/>
        </pc:sldMkLst>
        <pc:spChg chg="mod">
          <ac:chgData name="Steve Shellhammer" userId="0e71f22d-ee3e-49c0-82ff-dbc290af8082" providerId="ADAL" clId="{77CCCC20-8511-4CEA-A664-53EF2FC0CCEE}" dt="2021-03-02T23:16:48.554" v="366" actId="313"/>
          <ac:spMkLst>
            <pc:docMk/>
            <pc:sldMk cId="703395828" sldId="297"/>
            <ac:spMk id="2" creationId="{1AE2E1D0-27B6-4237-9583-0E7B08C3558D}"/>
          </ac:spMkLst>
        </pc:spChg>
        <pc:spChg chg="mod">
          <ac:chgData name="Steve Shellhammer" userId="0e71f22d-ee3e-49c0-82ff-dbc290af8082" providerId="ADAL" clId="{77CCCC20-8511-4CEA-A664-53EF2FC0CCEE}" dt="2021-03-02T23:32:33.811" v="754" actId="20577"/>
          <ac:spMkLst>
            <pc:docMk/>
            <pc:sldMk cId="703395828" sldId="297"/>
            <ac:spMk id="3" creationId="{5A92FED7-FCDA-485C-9699-A3C7F713AD89}"/>
          </ac:spMkLst>
        </pc:spChg>
      </pc:sldChg>
      <pc:sldMasterChg chg="modSp mod">
        <pc:chgData name="Steve Shellhammer" userId="0e71f22d-ee3e-49c0-82ff-dbc290af8082" providerId="ADAL" clId="{77CCCC20-8511-4CEA-A664-53EF2FC0CCEE}" dt="2021-03-02T23:09:24.192" v="20" actId="20577"/>
        <pc:sldMasterMkLst>
          <pc:docMk/>
          <pc:sldMasterMk cId="0" sldId="2147483648"/>
        </pc:sldMasterMkLst>
        <pc:spChg chg="mod">
          <ac:chgData name="Steve Shellhammer" userId="0e71f22d-ee3e-49c0-82ff-dbc290af8082" providerId="ADAL" clId="{77CCCC20-8511-4CEA-A664-53EF2FC0CCEE}" dt="2021-03-02T23:09:24.192" v="20" actId="20577"/>
          <ac:spMkLst>
            <pc:docMk/>
            <pc:sldMasterMk cId="0" sldId="2147483648"/>
            <ac:spMk id="10" creationId="{00000000-0000-0000-0000-000000000000}"/>
          </ac:spMkLst>
        </pc:spChg>
      </pc:sldMasterChg>
    </pc:docChg>
  </pc:docChgLst>
  <pc:docChgLst>
    <pc:chgData name="Steve Shellhammer" userId="0e71f22d-ee3e-49c0-82ff-dbc290af8082" providerId="ADAL" clId="{E5C11539-C920-4D3D-BB7A-44DED7CB3F20}"/>
    <pc:docChg chg="custSel addSld modSld sldOrd modMainMaster">
      <pc:chgData name="Steve Shellhammer" userId="0e71f22d-ee3e-49c0-82ff-dbc290af8082" providerId="ADAL" clId="{E5C11539-C920-4D3D-BB7A-44DED7CB3F20}" dt="2020-01-07T17:52:23.632" v="1685" actId="20577"/>
      <pc:docMkLst>
        <pc:docMk/>
      </pc:docMkLst>
      <pc:sldChg chg="modSp">
        <pc:chgData name="Steve Shellhammer" userId="0e71f22d-ee3e-49c0-82ff-dbc290af8082" providerId="ADAL" clId="{E5C11539-C920-4D3D-BB7A-44DED7CB3F20}" dt="2020-01-07T17:47:36.289" v="1671" actId="20577"/>
        <pc:sldMkLst>
          <pc:docMk/>
          <pc:sldMk cId="0" sldId="256"/>
        </pc:sldMkLst>
        <pc:spChg chg="mod">
          <ac:chgData name="Steve Shellhammer" userId="0e71f22d-ee3e-49c0-82ff-dbc290af8082" providerId="ADAL" clId="{E5C11539-C920-4D3D-BB7A-44DED7CB3F20}" dt="2019-12-30T21:51:23.108" v="20" actId="20577"/>
          <ac:spMkLst>
            <pc:docMk/>
            <pc:sldMk cId="0" sldId="256"/>
            <ac:spMk id="3073" creationId="{00000000-0000-0000-0000-000000000000}"/>
          </ac:spMkLst>
        </pc:spChg>
        <pc:spChg chg="mod">
          <ac:chgData name="Steve Shellhammer" userId="0e71f22d-ee3e-49c0-82ff-dbc290af8082" providerId="ADAL" clId="{E5C11539-C920-4D3D-BB7A-44DED7CB3F20}" dt="2020-01-07T17:47:36.289" v="1671" actId="20577"/>
          <ac:spMkLst>
            <pc:docMk/>
            <pc:sldMk cId="0" sldId="256"/>
            <ac:spMk id="3074" creationId="{00000000-0000-0000-0000-000000000000}"/>
          </ac:spMkLst>
        </pc:spChg>
      </pc:sldChg>
      <pc:sldChg chg="delSp modSp">
        <pc:chgData name="Steve Shellhammer" userId="0e71f22d-ee3e-49c0-82ff-dbc290af8082" providerId="ADAL" clId="{E5C11539-C920-4D3D-BB7A-44DED7CB3F20}" dt="2019-12-30T22:14:17.923" v="1280" actId="14100"/>
        <pc:sldMkLst>
          <pc:docMk/>
          <pc:sldMk cId="2376408962" sldId="269"/>
        </pc:sldMkLst>
        <pc:spChg chg="mod">
          <ac:chgData name="Steve Shellhammer" userId="0e71f22d-ee3e-49c0-82ff-dbc290af8082" providerId="ADAL" clId="{E5C11539-C920-4D3D-BB7A-44DED7CB3F20}" dt="2019-12-30T22:14:17.923" v="1280" actId="14100"/>
          <ac:spMkLst>
            <pc:docMk/>
            <pc:sldMk cId="2376408962" sldId="269"/>
            <ac:spMk id="2" creationId="{00000000-0000-0000-0000-000000000000}"/>
          </ac:spMkLst>
        </pc:spChg>
        <pc:picChg chg="mod">
          <ac:chgData name="Steve Shellhammer" userId="0e71f22d-ee3e-49c0-82ff-dbc290af8082" providerId="ADAL" clId="{E5C11539-C920-4D3D-BB7A-44DED7CB3F20}" dt="2019-12-30T22:13:42.829" v="1279" actId="1036"/>
          <ac:picMkLst>
            <pc:docMk/>
            <pc:sldMk cId="2376408962" sldId="269"/>
            <ac:picMk id="3" creationId="{28BDE966-DBE1-43A4-AC00-C907FEAB240A}"/>
          </ac:picMkLst>
        </pc:picChg>
        <pc:picChg chg="del">
          <ac:chgData name="Steve Shellhammer" userId="0e71f22d-ee3e-49c0-82ff-dbc290af8082" providerId="ADAL" clId="{E5C11539-C920-4D3D-BB7A-44DED7CB3F20}" dt="2019-12-30T22:13:00.394" v="1276" actId="478"/>
          <ac:picMkLst>
            <pc:docMk/>
            <pc:sldMk cId="2376408962" sldId="269"/>
            <ac:picMk id="7" creationId="{307F8259-051D-4B29-B640-6FE565280782}"/>
          </ac:picMkLst>
        </pc:picChg>
      </pc:sldChg>
      <pc:sldChg chg="modSp">
        <pc:chgData name="Steve Shellhammer" userId="0e71f22d-ee3e-49c0-82ff-dbc290af8082" providerId="ADAL" clId="{E5C11539-C920-4D3D-BB7A-44DED7CB3F20}" dt="2020-01-07T17:47:48.840" v="1673" actId="20577"/>
        <pc:sldMkLst>
          <pc:docMk/>
          <pc:sldMk cId="1628697714" sldId="280"/>
        </pc:sldMkLst>
        <pc:spChg chg="mod">
          <ac:chgData name="Steve Shellhammer" userId="0e71f22d-ee3e-49c0-82ff-dbc290af8082" providerId="ADAL" clId="{E5C11539-C920-4D3D-BB7A-44DED7CB3F20}" dt="2020-01-07T17:47:48.840" v="1673" actId="20577"/>
          <ac:spMkLst>
            <pc:docMk/>
            <pc:sldMk cId="1628697714" sldId="280"/>
            <ac:spMk id="3" creationId="{77D41C8B-B134-4FD3-BDEE-B93E12984B67}"/>
          </ac:spMkLst>
        </pc:spChg>
      </pc:sldChg>
      <pc:sldChg chg="modSp">
        <pc:chgData name="Steve Shellhammer" userId="0e71f22d-ee3e-49c0-82ff-dbc290af8082" providerId="ADAL" clId="{E5C11539-C920-4D3D-BB7A-44DED7CB3F20}" dt="2019-12-30T22:03:05.471" v="848" actId="14100"/>
        <pc:sldMkLst>
          <pc:docMk/>
          <pc:sldMk cId="1254697515" sldId="283"/>
        </pc:sldMkLst>
        <pc:spChg chg="mod">
          <ac:chgData name="Steve Shellhammer" userId="0e71f22d-ee3e-49c0-82ff-dbc290af8082" providerId="ADAL" clId="{E5C11539-C920-4D3D-BB7A-44DED7CB3F20}" dt="2019-12-30T21:59:51.776" v="658" actId="14100"/>
          <ac:spMkLst>
            <pc:docMk/>
            <pc:sldMk cId="1254697515" sldId="283"/>
            <ac:spMk id="2" creationId="{699EB5AA-7C1E-43F4-941D-621B834F1BEC}"/>
          </ac:spMkLst>
        </pc:spChg>
        <pc:spChg chg="mod">
          <ac:chgData name="Steve Shellhammer" userId="0e71f22d-ee3e-49c0-82ff-dbc290af8082" providerId="ADAL" clId="{E5C11539-C920-4D3D-BB7A-44DED7CB3F20}" dt="2019-12-30T22:03:05.471" v="848" actId="14100"/>
          <ac:spMkLst>
            <pc:docMk/>
            <pc:sldMk cId="1254697515" sldId="283"/>
            <ac:spMk id="3" creationId="{8E638090-E680-4193-9BF0-7AEB81DB0B05}"/>
          </ac:spMkLst>
        </pc:spChg>
      </pc:sldChg>
      <pc:sldChg chg="modSp">
        <pc:chgData name="Steve Shellhammer" userId="0e71f22d-ee3e-49c0-82ff-dbc290af8082" providerId="ADAL" clId="{E5C11539-C920-4D3D-BB7A-44DED7CB3F20}" dt="2020-01-07T17:48:50.054" v="1678" actId="20577"/>
        <pc:sldMkLst>
          <pc:docMk/>
          <pc:sldMk cId="94381728" sldId="284"/>
        </pc:sldMkLst>
        <pc:spChg chg="mod">
          <ac:chgData name="Steve Shellhammer" userId="0e71f22d-ee3e-49c0-82ff-dbc290af8082" providerId="ADAL" clId="{E5C11539-C920-4D3D-BB7A-44DED7CB3F20}" dt="2019-12-30T22:04:48.875" v="878" actId="14100"/>
          <ac:spMkLst>
            <pc:docMk/>
            <pc:sldMk cId="94381728" sldId="284"/>
            <ac:spMk id="2" creationId="{B75FC05F-CB98-4253-922E-72C9FD7B87B2}"/>
          </ac:spMkLst>
        </pc:spChg>
        <pc:spChg chg="mod">
          <ac:chgData name="Steve Shellhammer" userId="0e71f22d-ee3e-49c0-82ff-dbc290af8082" providerId="ADAL" clId="{E5C11539-C920-4D3D-BB7A-44DED7CB3F20}" dt="2020-01-07T17:48:50.054" v="1678" actId="20577"/>
          <ac:spMkLst>
            <pc:docMk/>
            <pc:sldMk cId="94381728" sldId="284"/>
            <ac:spMk id="3" creationId="{7B432C69-AA6B-4845-97D2-8F02997DFB60}"/>
          </ac:spMkLst>
        </pc:spChg>
      </pc:sldChg>
      <pc:sldChg chg="modSp add ord">
        <pc:chgData name="Steve Shellhammer" userId="0e71f22d-ee3e-49c0-82ff-dbc290af8082" providerId="ADAL" clId="{E5C11539-C920-4D3D-BB7A-44DED7CB3F20}" dt="2020-01-06T22:24:52.345" v="1634" actId="20577"/>
        <pc:sldMkLst>
          <pc:docMk/>
          <pc:sldMk cId="736363517" sldId="285"/>
        </pc:sldMkLst>
        <pc:spChg chg="mod">
          <ac:chgData name="Steve Shellhammer" userId="0e71f22d-ee3e-49c0-82ff-dbc290af8082" providerId="ADAL" clId="{E5C11539-C920-4D3D-BB7A-44DED7CB3F20}" dt="2019-12-30T22:01:46.301" v="776" actId="20577"/>
          <ac:spMkLst>
            <pc:docMk/>
            <pc:sldMk cId="736363517" sldId="285"/>
            <ac:spMk id="2" creationId="{B75FC05F-CB98-4253-922E-72C9FD7B87B2}"/>
          </ac:spMkLst>
        </pc:spChg>
        <pc:spChg chg="mod">
          <ac:chgData name="Steve Shellhammer" userId="0e71f22d-ee3e-49c0-82ff-dbc290af8082" providerId="ADAL" clId="{E5C11539-C920-4D3D-BB7A-44DED7CB3F20}" dt="2020-01-06T22:24:52.345" v="1634" actId="20577"/>
          <ac:spMkLst>
            <pc:docMk/>
            <pc:sldMk cId="736363517" sldId="285"/>
            <ac:spMk id="3" creationId="{7B432C69-AA6B-4845-97D2-8F02997DFB60}"/>
          </ac:spMkLst>
        </pc:spChg>
      </pc:sldChg>
      <pc:sldChg chg="modSp add">
        <pc:chgData name="Steve Shellhammer" userId="0e71f22d-ee3e-49c0-82ff-dbc290af8082" providerId="ADAL" clId="{E5C11539-C920-4D3D-BB7A-44DED7CB3F20}" dt="2020-01-07T17:48:59.963" v="1681" actId="20577"/>
        <pc:sldMkLst>
          <pc:docMk/>
          <pc:sldMk cId="3122871031" sldId="286"/>
        </pc:sldMkLst>
        <pc:spChg chg="mod">
          <ac:chgData name="Steve Shellhammer" userId="0e71f22d-ee3e-49c0-82ff-dbc290af8082" providerId="ADAL" clId="{E5C11539-C920-4D3D-BB7A-44DED7CB3F20}" dt="2019-12-30T22:12:03.300" v="1252" actId="14100"/>
          <ac:spMkLst>
            <pc:docMk/>
            <pc:sldMk cId="3122871031" sldId="286"/>
            <ac:spMk id="2" creationId="{B75FC05F-CB98-4253-922E-72C9FD7B87B2}"/>
          </ac:spMkLst>
        </pc:spChg>
        <pc:spChg chg="mod">
          <ac:chgData name="Steve Shellhammer" userId="0e71f22d-ee3e-49c0-82ff-dbc290af8082" providerId="ADAL" clId="{E5C11539-C920-4D3D-BB7A-44DED7CB3F20}" dt="2020-01-07T17:48:59.963" v="1681" actId="20577"/>
          <ac:spMkLst>
            <pc:docMk/>
            <pc:sldMk cId="3122871031" sldId="286"/>
            <ac:spMk id="3" creationId="{7B432C69-AA6B-4845-97D2-8F02997DFB60}"/>
          </ac:spMkLst>
        </pc:spChg>
      </pc:sldChg>
      <pc:sldChg chg="modSp add">
        <pc:chgData name="Steve Shellhammer" userId="0e71f22d-ee3e-49c0-82ff-dbc290af8082" providerId="ADAL" clId="{E5C11539-C920-4D3D-BB7A-44DED7CB3F20}" dt="2019-12-31T19:18:34.334" v="1615" actId="33524"/>
        <pc:sldMkLst>
          <pc:docMk/>
          <pc:sldMk cId="2802600461" sldId="287"/>
        </pc:sldMkLst>
        <pc:spChg chg="mod">
          <ac:chgData name="Steve Shellhammer" userId="0e71f22d-ee3e-49c0-82ff-dbc290af8082" providerId="ADAL" clId="{E5C11539-C920-4D3D-BB7A-44DED7CB3F20}" dt="2019-12-31T19:17:07.275" v="1307" actId="404"/>
          <ac:spMkLst>
            <pc:docMk/>
            <pc:sldMk cId="2802600461" sldId="287"/>
            <ac:spMk id="2" creationId="{582364B6-1741-4C68-B035-0E64D98B2225}"/>
          </ac:spMkLst>
        </pc:spChg>
        <pc:spChg chg="mod">
          <ac:chgData name="Steve Shellhammer" userId="0e71f22d-ee3e-49c0-82ff-dbc290af8082" providerId="ADAL" clId="{E5C11539-C920-4D3D-BB7A-44DED7CB3F20}" dt="2019-12-31T19:18:34.334" v="1615" actId="33524"/>
          <ac:spMkLst>
            <pc:docMk/>
            <pc:sldMk cId="2802600461" sldId="287"/>
            <ac:spMk id="3" creationId="{00F6EE0A-EFE5-46FE-94B3-3BC3E2989A6E}"/>
          </ac:spMkLst>
        </pc:spChg>
      </pc:sldChg>
      <pc:sldMasterChg chg="modSp">
        <pc:chgData name="Steve Shellhammer" userId="0e71f22d-ee3e-49c0-82ff-dbc290af8082" providerId="ADAL" clId="{E5C11539-C920-4D3D-BB7A-44DED7CB3F20}" dt="2020-01-07T17:52:23.632" v="1685" actId="20577"/>
        <pc:sldMasterMkLst>
          <pc:docMk/>
          <pc:sldMasterMk cId="0" sldId="2147483648"/>
        </pc:sldMasterMkLst>
        <pc:spChg chg="mod">
          <ac:chgData name="Steve Shellhammer" userId="0e71f22d-ee3e-49c0-82ff-dbc290af8082" providerId="ADAL" clId="{E5C11539-C920-4D3D-BB7A-44DED7CB3F20}" dt="2020-01-07T17:52:23.632" v="1685" actId="20577"/>
          <ac:spMkLst>
            <pc:docMk/>
            <pc:sldMasterMk cId="0" sldId="2147483648"/>
            <ac:spMk id="10" creationId="{00000000-0000-0000-0000-000000000000}"/>
          </ac:spMkLst>
        </pc:spChg>
      </pc:sldMasterChg>
    </pc:docChg>
  </pc:docChgLst>
  <pc:docChgLst>
    <pc:chgData name="Steve Shellhammer" userId="0e71f22d-ee3e-49c0-82ff-dbc290af8082" providerId="ADAL" clId="{F736ACFB-BF60-4BC2-B012-50162D3E7455}"/>
    <pc:docChg chg="custSel modSld modMainMaster">
      <pc:chgData name="Steve Shellhammer" userId="0e71f22d-ee3e-49c0-82ff-dbc290af8082" providerId="ADAL" clId="{F736ACFB-BF60-4BC2-B012-50162D3E7455}" dt="2020-07-07T21:42:30.394" v="200" actId="20577"/>
      <pc:docMkLst>
        <pc:docMk/>
      </pc:docMkLst>
      <pc:sldChg chg="delSp modSp mod">
        <pc:chgData name="Steve Shellhammer" userId="0e71f22d-ee3e-49c0-82ff-dbc290af8082" providerId="ADAL" clId="{F736ACFB-BF60-4BC2-B012-50162D3E7455}" dt="2020-07-07T21:38:55.992" v="57" actId="6549"/>
        <pc:sldMkLst>
          <pc:docMk/>
          <pc:sldMk cId="1628697714" sldId="280"/>
        </pc:sldMkLst>
        <pc:spChg chg="mod">
          <ac:chgData name="Steve Shellhammer" userId="0e71f22d-ee3e-49c0-82ff-dbc290af8082" providerId="ADAL" clId="{F736ACFB-BF60-4BC2-B012-50162D3E7455}" dt="2020-07-07T21:38:55.992" v="57" actId="6549"/>
          <ac:spMkLst>
            <pc:docMk/>
            <pc:sldMk cId="1628697714" sldId="280"/>
            <ac:spMk id="3" creationId="{77D41C8B-B134-4FD3-BDEE-B93E12984B67}"/>
          </ac:spMkLst>
        </pc:spChg>
        <pc:spChg chg="del">
          <ac:chgData name="Steve Shellhammer" userId="0e71f22d-ee3e-49c0-82ff-dbc290af8082" providerId="ADAL" clId="{F736ACFB-BF60-4BC2-B012-50162D3E7455}" dt="2020-07-07T21:38:23.102" v="44" actId="478"/>
          <ac:spMkLst>
            <pc:docMk/>
            <pc:sldMk cId="1628697714" sldId="280"/>
            <ac:spMk id="7" creationId="{FA9FA587-76F3-4A19-8BEA-BCE7504F825F}"/>
          </ac:spMkLst>
        </pc:spChg>
      </pc:sldChg>
      <pc:sldChg chg="modSp mod">
        <pc:chgData name="Steve Shellhammer" userId="0e71f22d-ee3e-49c0-82ff-dbc290af8082" providerId="ADAL" clId="{F736ACFB-BF60-4BC2-B012-50162D3E7455}" dt="2020-07-07T21:42:30.394" v="200" actId="20577"/>
        <pc:sldMkLst>
          <pc:docMk/>
          <pc:sldMk cId="1254697515" sldId="283"/>
        </pc:sldMkLst>
        <pc:spChg chg="mod">
          <ac:chgData name="Steve Shellhammer" userId="0e71f22d-ee3e-49c0-82ff-dbc290af8082" providerId="ADAL" clId="{F736ACFB-BF60-4BC2-B012-50162D3E7455}" dt="2020-07-07T21:42:30.394" v="200" actId="20577"/>
          <ac:spMkLst>
            <pc:docMk/>
            <pc:sldMk cId="1254697515" sldId="283"/>
            <ac:spMk id="3" creationId="{8E638090-E680-4193-9BF0-7AEB81DB0B05}"/>
          </ac:spMkLst>
        </pc:spChg>
      </pc:sldChg>
      <pc:sldChg chg="modSp mod">
        <pc:chgData name="Steve Shellhammer" userId="0e71f22d-ee3e-49c0-82ff-dbc290af8082" providerId="ADAL" clId="{F736ACFB-BF60-4BC2-B012-50162D3E7455}" dt="2020-07-07T21:36:36.368" v="43" actId="20577"/>
        <pc:sldMkLst>
          <pc:docMk/>
          <pc:sldMk cId="2439599667" sldId="290"/>
        </pc:sldMkLst>
        <pc:spChg chg="mod">
          <ac:chgData name="Steve Shellhammer" userId="0e71f22d-ee3e-49c0-82ff-dbc290af8082" providerId="ADAL" clId="{F736ACFB-BF60-4BC2-B012-50162D3E7455}" dt="2020-07-07T21:36:36.368" v="43" actId="20577"/>
          <ac:spMkLst>
            <pc:docMk/>
            <pc:sldMk cId="2439599667" sldId="290"/>
            <ac:spMk id="3" creationId="{2118FBEB-869B-429D-9D5A-975287234DBD}"/>
          </ac:spMkLst>
        </pc:spChg>
      </pc:sldChg>
      <pc:sldMasterChg chg="modSp mod">
        <pc:chgData name="Steve Shellhammer" userId="0e71f22d-ee3e-49c0-82ff-dbc290af8082" providerId="ADAL" clId="{F736ACFB-BF60-4BC2-B012-50162D3E7455}" dt="2020-07-07T21:36:00.627" v="1" actId="20577"/>
        <pc:sldMasterMkLst>
          <pc:docMk/>
          <pc:sldMasterMk cId="0" sldId="2147483648"/>
        </pc:sldMasterMkLst>
        <pc:spChg chg="mod">
          <ac:chgData name="Steve Shellhammer" userId="0e71f22d-ee3e-49c0-82ff-dbc290af8082" providerId="ADAL" clId="{F736ACFB-BF60-4BC2-B012-50162D3E7455}" dt="2020-07-07T21:36:00.627" v="1" actId="20577"/>
          <ac:spMkLst>
            <pc:docMk/>
            <pc:sldMasterMk cId="0" sldId="2147483648"/>
            <ac:spMk id="10" creationId="{00000000-0000-0000-0000-000000000000}"/>
          </ac:spMkLst>
        </pc:spChg>
      </pc:sldMasterChg>
    </pc:docChg>
  </pc:docChgLst>
  <pc:docChgLst>
    <pc:chgData name="Steve Shellhammer" userId="0e71f22d-ee3e-49c0-82ff-dbc290af8082" providerId="ADAL" clId="{47ADD7AB-5996-4117-946A-E8F3227554F6}"/>
    <pc:docChg chg="modSld">
      <pc:chgData name="Steve Shellhammer" userId="0e71f22d-ee3e-49c0-82ff-dbc290af8082" providerId="ADAL" clId="{47ADD7AB-5996-4117-946A-E8F3227554F6}" dt="2020-01-07T17:54:09.040" v="2" actId="20577"/>
      <pc:docMkLst>
        <pc:docMk/>
      </pc:docMkLst>
      <pc:sldChg chg="modSp">
        <pc:chgData name="Steve Shellhammer" userId="0e71f22d-ee3e-49c0-82ff-dbc290af8082" providerId="ADAL" clId="{47ADD7AB-5996-4117-946A-E8F3227554F6}" dt="2020-01-07T17:54:09.040" v="2" actId="20577"/>
        <pc:sldMkLst>
          <pc:docMk/>
          <pc:sldMk cId="0" sldId="256"/>
        </pc:sldMkLst>
        <pc:spChg chg="mod">
          <ac:chgData name="Steve Shellhammer" userId="0e71f22d-ee3e-49c0-82ff-dbc290af8082" providerId="ADAL" clId="{47ADD7AB-5996-4117-946A-E8F3227554F6}" dt="2020-01-07T17:54:09.040" v="2" actId="20577"/>
          <ac:spMkLst>
            <pc:docMk/>
            <pc:sldMk cId="0" sldId="256"/>
            <ac:spMk id="3073" creationId="{00000000-0000-0000-0000-000000000000}"/>
          </ac:spMkLst>
        </pc:spChg>
      </pc:sldChg>
    </pc:docChg>
  </pc:docChgLst>
  <pc:docChgLst>
    <pc:chgData name="Steve Shellhammer" userId="0e71f22d-ee3e-49c0-82ff-dbc290af8082" providerId="ADAL" clId="{E2F4EB6A-77A7-4965-A7DC-4BD75CD6D6C9}"/>
    <pc:docChg chg="undo custSel modSld modMainMaster">
      <pc:chgData name="Steve Shellhammer" userId="0e71f22d-ee3e-49c0-82ff-dbc290af8082" providerId="ADAL" clId="{E2F4EB6A-77A7-4965-A7DC-4BD75CD6D6C9}" dt="2020-07-12T22:59:17.963" v="343" actId="14100"/>
      <pc:docMkLst>
        <pc:docMk/>
      </pc:docMkLst>
      <pc:sldChg chg="modSp mod">
        <pc:chgData name="Steve Shellhammer" userId="0e71f22d-ee3e-49c0-82ff-dbc290af8082" providerId="ADAL" clId="{E2F4EB6A-77A7-4965-A7DC-4BD75CD6D6C9}" dt="2020-07-12T22:49:53.783" v="7" actId="20577"/>
        <pc:sldMkLst>
          <pc:docMk/>
          <pc:sldMk cId="0" sldId="256"/>
        </pc:sldMkLst>
        <pc:spChg chg="mod">
          <ac:chgData name="Steve Shellhammer" userId="0e71f22d-ee3e-49c0-82ff-dbc290af8082" providerId="ADAL" clId="{E2F4EB6A-77A7-4965-A7DC-4BD75CD6D6C9}" dt="2020-07-12T22:49:53.783" v="7" actId="20577"/>
          <ac:spMkLst>
            <pc:docMk/>
            <pc:sldMk cId="0" sldId="256"/>
            <ac:spMk id="3074" creationId="{00000000-0000-0000-0000-000000000000}"/>
          </ac:spMkLst>
        </pc:spChg>
      </pc:sldChg>
      <pc:sldChg chg="modSp mod">
        <pc:chgData name="Steve Shellhammer" userId="0e71f22d-ee3e-49c0-82ff-dbc290af8082" providerId="ADAL" clId="{E2F4EB6A-77A7-4965-A7DC-4BD75CD6D6C9}" dt="2020-07-12T22:54:56.333" v="251" actId="14100"/>
        <pc:sldMkLst>
          <pc:docMk/>
          <pc:sldMk cId="1628697714" sldId="280"/>
        </pc:sldMkLst>
        <pc:spChg chg="mod">
          <ac:chgData name="Steve Shellhammer" userId="0e71f22d-ee3e-49c0-82ff-dbc290af8082" providerId="ADAL" clId="{E2F4EB6A-77A7-4965-A7DC-4BD75CD6D6C9}" dt="2020-07-12T22:54:52.895" v="250" actId="14100"/>
          <ac:spMkLst>
            <pc:docMk/>
            <pc:sldMk cId="1628697714" sldId="280"/>
            <ac:spMk id="2" creationId="{08BA519C-DE1F-4573-B83E-8DF786518135}"/>
          </ac:spMkLst>
        </pc:spChg>
        <pc:spChg chg="mod">
          <ac:chgData name="Steve Shellhammer" userId="0e71f22d-ee3e-49c0-82ff-dbc290af8082" providerId="ADAL" clId="{E2F4EB6A-77A7-4965-A7DC-4BD75CD6D6C9}" dt="2020-07-12T22:54:56.333" v="251" actId="14100"/>
          <ac:spMkLst>
            <pc:docMk/>
            <pc:sldMk cId="1628697714" sldId="280"/>
            <ac:spMk id="3" creationId="{77D41C8B-B134-4FD3-BDEE-B93E12984B67}"/>
          </ac:spMkLst>
        </pc:spChg>
      </pc:sldChg>
      <pc:sldChg chg="modSp mod">
        <pc:chgData name="Steve Shellhammer" userId="0e71f22d-ee3e-49c0-82ff-dbc290af8082" providerId="ADAL" clId="{E2F4EB6A-77A7-4965-A7DC-4BD75CD6D6C9}" dt="2020-07-12T22:58:06.278" v="338" actId="207"/>
        <pc:sldMkLst>
          <pc:docMk/>
          <pc:sldMk cId="1254697515" sldId="283"/>
        </pc:sldMkLst>
        <pc:spChg chg="mod">
          <ac:chgData name="Steve Shellhammer" userId="0e71f22d-ee3e-49c0-82ff-dbc290af8082" providerId="ADAL" clId="{E2F4EB6A-77A7-4965-A7DC-4BD75CD6D6C9}" dt="2020-07-12T22:58:06.278" v="338" actId="207"/>
          <ac:spMkLst>
            <pc:docMk/>
            <pc:sldMk cId="1254697515" sldId="283"/>
            <ac:spMk id="3" creationId="{8E638090-E680-4193-9BF0-7AEB81DB0B05}"/>
          </ac:spMkLst>
        </pc:spChg>
      </pc:sldChg>
      <pc:sldChg chg="modSp mod">
        <pc:chgData name="Steve Shellhammer" userId="0e71f22d-ee3e-49c0-82ff-dbc290af8082" providerId="ADAL" clId="{E2F4EB6A-77A7-4965-A7DC-4BD75CD6D6C9}" dt="2020-07-12T22:54:36.166" v="249" actId="20577"/>
        <pc:sldMkLst>
          <pc:docMk/>
          <pc:sldMk cId="2802600461" sldId="287"/>
        </pc:sldMkLst>
        <pc:spChg chg="mod">
          <ac:chgData name="Steve Shellhammer" userId="0e71f22d-ee3e-49c0-82ff-dbc290af8082" providerId="ADAL" clId="{E2F4EB6A-77A7-4965-A7DC-4BD75CD6D6C9}" dt="2020-07-12T22:52:29.124" v="106" actId="1076"/>
          <ac:spMkLst>
            <pc:docMk/>
            <pc:sldMk cId="2802600461" sldId="287"/>
            <ac:spMk id="2" creationId="{582364B6-1741-4C68-B035-0E64D98B2225}"/>
          </ac:spMkLst>
        </pc:spChg>
        <pc:spChg chg="mod">
          <ac:chgData name="Steve Shellhammer" userId="0e71f22d-ee3e-49c0-82ff-dbc290af8082" providerId="ADAL" clId="{E2F4EB6A-77A7-4965-A7DC-4BD75CD6D6C9}" dt="2020-07-12T22:54:36.166" v="249" actId="20577"/>
          <ac:spMkLst>
            <pc:docMk/>
            <pc:sldMk cId="2802600461" sldId="287"/>
            <ac:spMk id="3" creationId="{00F6EE0A-EFE5-46FE-94B3-3BC3E2989A6E}"/>
          </ac:spMkLst>
        </pc:spChg>
      </pc:sldChg>
      <pc:sldChg chg="modSp mod">
        <pc:chgData name="Steve Shellhammer" userId="0e71f22d-ee3e-49c0-82ff-dbc290af8082" providerId="ADAL" clId="{E2F4EB6A-77A7-4965-A7DC-4BD75CD6D6C9}" dt="2020-07-12T22:59:01.481" v="341" actId="14100"/>
        <pc:sldMkLst>
          <pc:docMk/>
          <pc:sldMk cId="1257753769" sldId="288"/>
        </pc:sldMkLst>
        <pc:spChg chg="mod">
          <ac:chgData name="Steve Shellhammer" userId="0e71f22d-ee3e-49c0-82ff-dbc290af8082" providerId="ADAL" clId="{E2F4EB6A-77A7-4965-A7DC-4BD75CD6D6C9}" dt="2020-07-12T22:59:01.481" v="341" actId="14100"/>
          <ac:spMkLst>
            <pc:docMk/>
            <pc:sldMk cId="1257753769" sldId="288"/>
            <ac:spMk id="3" creationId="{81A84675-7923-477B-9098-9CD707BD5B89}"/>
          </ac:spMkLst>
        </pc:spChg>
      </pc:sldChg>
      <pc:sldChg chg="modSp mod">
        <pc:chgData name="Steve Shellhammer" userId="0e71f22d-ee3e-49c0-82ff-dbc290af8082" providerId="ADAL" clId="{E2F4EB6A-77A7-4965-A7DC-4BD75CD6D6C9}" dt="2020-07-12T22:50:47.570" v="24" actId="20577"/>
        <pc:sldMkLst>
          <pc:docMk/>
          <pc:sldMk cId="318191217" sldId="289"/>
        </pc:sldMkLst>
        <pc:spChg chg="mod">
          <ac:chgData name="Steve Shellhammer" userId="0e71f22d-ee3e-49c0-82ff-dbc290af8082" providerId="ADAL" clId="{E2F4EB6A-77A7-4965-A7DC-4BD75CD6D6C9}" dt="2020-07-12T22:50:47.570" v="24" actId="20577"/>
          <ac:spMkLst>
            <pc:docMk/>
            <pc:sldMk cId="318191217" sldId="289"/>
            <ac:spMk id="3" creationId="{91DD8CD2-7BF4-4BBC-82A1-6FA7053EB892}"/>
          </ac:spMkLst>
        </pc:spChg>
      </pc:sldChg>
      <pc:sldChg chg="modSp mod">
        <pc:chgData name="Steve Shellhammer" userId="0e71f22d-ee3e-49c0-82ff-dbc290af8082" providerId="ADAL" clId="{E2F4EB6A-77A7-4965-A7DC-4BD75CD6D6C9}" dt="2020-07-12T22:59:17.963" v="343" actId="14100"/>
        <pc:sldMkLst>
          <pc:docMk/>
          <pc:sldMk cId="2439599667" sldId="290"/>
        </pc:sldMkLst>
        <pc:spChg chg="mod">
          <ac:chgData name="Steve Shellhammer" userId="0e71f22d-ee3e-49c0-82ff-dbc290af8082" providerId="ADAL" clId="{E2F4EB6A-77A7-4965-A7DC-4BD75CD6D6C9}" dt="2020-07-12T22:59:17.963" v="343" actId="14100"/>
          <ac:spMkLst>
            <pc:docMk/>
            <pc:sldMk cId="2439599667" sldId="290"/>
            <ac:spMk id="3" creationId="{2118FBEB-869B-429D-9D5A-975287234DBD}"/>
          </ac:spMkLst>
        </pc:spChg>
      </pc:sldChg>
      <pc:sldChg chg="modSp mod">
        <pc:chgData name="Steve Shellhammer" userId="0e71f22d-ee3e-49c0-82ff-dbc290af8082" providerId="ADAL" clId="{E2F4EB6A-77A7-4965-A7DC-4BD75CD6D6C9}" dt="2020-07-12T22:58:54.982" v="340" actId="115"/>
        <pc:sldMkLst>
          <pc:docMk/>
          <pc:sldMk cId="464714103" sldId="291"/>
        </pc:sldMkLst>
        <pc:spChg chg="mod">
          <ac:chgData name="Steve Shellhammer" userId="0e71f22d-ee3e-49c0-82ff-dbc290af8082" providerId="ADAL" clId="{E2F4EB6A-77A7-4965-A7DC-4BD75CD6D6C9}" dt="2020-07-12T22:58:54.982" v="340" actId="115"/>
          <ac:spMkLst>
            <pc:docMk/>
            <pc:sldMk cId="464714103" sldId="291"/>
            <ac:spMk id="3" creationId="{5FAF55C0-8AEA-453F-BC9C-2F8950711BC4}"/>
          </ac:spMkLst>
        </pc:spChg>
      </pc:sldChg>
      <pc:sldMasterChg chg="modSp mod">
        <pc:chgData name="Steve Shellhammer" userId="0e71f22d-ee3e-49c0-82ff-dbc290af8082" providerId="ADAL" clId="{E2F4EB6A-77A7-4965-A7DC-4BD75CD6D6C9}" dt="2020-07-12T22:49:35.405" v="1" actId="20577"/>
        <pc:sldMasterMkLst>
          <pc:docMk/>
          <pc:sldMasterMk cId="0" sldId="2147483648"/>
        </pc:sldMasterMkLst>
        <pc:spChg chg="mod">
          <ac:chgData name="Steve Shellhammer" userId="0e71f22d-ee3e-49c0-82ff-dbc290af8082" providerId="ADAL" clId="{E2F4EB6A-77A7-4965-A7DC-4BD75CD6D6C9}" dt="2020-07-12T22:49:35.405" v="1" actId="20577"/>
          <ac:spMkLst>
            <pc:docMk/>
            <pc:sldMasterMk cId="0" sldId="2147483648"/>
            <ac:spMk id="10" creationId="{00000000-0000-0000-0000-000000000000}"/>
          </ac:spMkLst>
        </pc:spChg>
      </pc:sldMasterChg>
    </pc:docChg>
  </pc:docChgLst>
  <pc:docChgLst>
    <pc:chgData name="Steve Shellhammer" userId="0e71f22d-ee3e-49c0-82ff-dbc290af8082" providerId="ADAL" clId="{2E040D0F-E2BF-480A-B9F4-CBD8EEB9D1CA}"/>
    <pc:docChg chg="modSld modMainMaster">
      <pc:chgData name="Steve Shellhammer" userId="0e71f22d-ee3e-49c0-82ff-dbc290af8082" providerId="ADAL" clId="{2E040D0F-E2BF-480A-B9F4-CBD8EEB9D1CA}" dt="2019-07-13T21:43:22.080" v="7" actId="20577"/>
      <pc:docMkLst>
        <pc:docMk/>
      </pc:docMkLst>
      <pc:sldChg chg="modSp">
        <pc:chgData name="Steve Shellhammer" userId="0e71f22d-ee3e-49c0-82ff-dbc290af8082" providerId="ADAL" clId="{2E040D0F-E2BF-480A-B9F4-CBD8EEB9D1CA}" dt="2019-07-13T21:42:53.616" v="3" actId="20577"/>
        <pc:sldMkLst>
          <pc:docMk/>
          <pc:sldMk cId="0" sldId="256"/>
        </pc:sldMkLst>
        <pc:spChg chg="mod">
          <ac:chgData name="Steve Shellhammer" userId="0e71f22d-ee3e-49c0-82ff-dbc290af8082" providerId="ADAL" clId="{2E040D0F-E2BF-480A-B9F4-CBD8EEB9D1CA}" dt="2019-07-13T21:42:53.616" v="3" actId="20577"/>
          <ac:spMkLst>
            <pc:docMk/>
            <pc:sldMk cId="0" sldId="256"/>
            <ac:spMk id="3074" creationId="{00000000-0000-0000-0000-000000000000}"/>
          </ac:spMkLst>
        </pc:spChg>
      </pc:sldChg>
      <pc:sldChg chg="modSp">
        <pc:chgData name="Steve Shellhammer" userId="0e71f22d-ee3e-49c0-82ff-dbc290af8082" providerId="ADAL" clId="{2E040D0F-E2BF-480A-B9F4-CBD8EEB9D1CA}" dt="2019-07-13T21:43:02.454" v="5" actId="20577"/>
        <pc:sldMkLst>
          <pc:docMk/>
          <pc:sldMk cId="3731895628" sldId="264"/>
        </pc:sldMkLst>
        <pc:spChg chg="mod">
          <ac:chgData name="Steve Shellhammer" userId="0e71f22d-ee3e-49c0-82ff-dbc290af8082" providerId="ADAL" clId="{2E040D0F-E2BF-480A-B9F4-CBD8EEB9D1CA}" dt="2019-07-13T21:43:02.454" v="5" actId="20577"/>
          <ac:spMkLst>
            <pc:docMk/>
            <pc:sldMk cId="3731895628" sldId="264"/>
            <ac:spMk id="3" creationId="{00000000-0000-0000-0000-000000000000}"/>
          </ac:spMkLst>
        </pc:spChg>
      </pc:sldChg>
      <pc:sldMasterChg chg="modSp">
        <pc:chgData name="Steve Shellhammer" userId="0e71f22d-ee3e-49c0-82ff-dbc290af8082" providerId="ADAL" clId="{2E040D0F-E2BF-480A-B9F4-CBD8EEB9D1CA}" dt="2019-07-13T21:43:22.080" v="7" actId="20577"/>
        <pc:sldMasterMkLst>
          <pc:docMk/>
          <pc:sldMasterMk cId="0" sldId="2147483648"/>
        </pc:sldMasterMkLst>
        <pc:spChg chg="mod">
          <ac:chgData name="Steve Shellhammer" userId="0e71f22d-ee3e-49c0-82ff-dbc290af8082" providerId="ADAL" clId="{2E040D0F-E2BF-480A-B9F4-CBD8EEB9D1CA}" dt="2019-07-13T21:43:22.080" v="7" actId="20577"/>
          <ac:spMkLst>
            <pc:docMk/>
            <pc:sldMasterMk cId="0" sldId="2147483648"/>
            <ac:spMk id="10" creationId="{00000000-0000-0000-0000-000000000000}"/>
          </ac:spMkLst>
        </pc:spChg>
      </pc:sldMasterChg>
    </pc:docChg>
  </pc:docChgLst>
  <pc:docChgLst>
    <pc:chgData name="Steve Shellhammer" userId="0e71f22d-ee3e-49c0-82ff-dbc290af8082" providerId="ADAL" clId="{02F26DEF-A523-499D-8F91-E4E4BE9B5BE8}"/>
    <pc:docChg chg="custSel modSld modMainMaster">
      <pc:chgData name="Steve Shellhammer" userId="0e71f22d-ee3e-49c0-82ff-dbc290af8082" providerId="ADAL" clId="{02F26DEF-A523-499D-8F91-E4E4BE9B5BE8}" dt="2019-09-13T18:17:47.728" v="403" actId="20577"/>
      <pc:docMkLst>
        <pc:docMk/>
      </pc:docMkLst>
      <pc:sldChg chg="modSp">
        <pc:chgData name="Steve Shellhammer" userId="0e71f22d-ee3e-49c0-82ff-dbc290af8082" providerId="ADAL" clId="{02F26DEF-A523-499D-8F91-E4E4BE9B5BE8}" dt="2019-09-13T18:03:36.529" v="12" actId="20577"/>
        <pc:sldMkLst>
          <pc:docMk/>
          <pc:sldMk cId="0" sldId="256"/>
        </pc:sldMkLst>
        <pc:spChg chg="mod">
          <ac:chgData name="Steve Shellhammer" userId="0e71f22d-ee3e-49c0-82ff-dbc290af8082" providerId="ADAL" clId="{02F26DEF-A523-499D-8F91-E4E4BE9B5BE8}" dt="2019-09-13T18:03:31.412" v="10" actId="20577"/>
          <ac:spMkLst>
            <pc:docMk/>
            <pc:sldMk cId="0" sldId="256"/>
            <ac:spMk id="3073" creationId="{00000000-0000-0000-0000-000000000000}"/>
          </ac:spMkLst>
        </pc:spChg>
        <pc:spChg chg="mod">
          <ac:chgData name="Steve Shellhammer" userId="0e71f22d-ee3e-49c0-82ff-dbc290af8082" providerId="ADAL" clId="{02F26DEF-A523-499D-8F91-E4E4BE9B5BE8}" dt="2019-09-13T18:03:36.529" v="12" actId="20577"/>
          <ac:spMkLst>
            <pc:docMk/>
            <pc:sldMk cId="0" sldId="256"/>
            <ac:spMk id="3074" creationId="{00000000-0000-0000-0000-000000000000}"/>
          </ac:spMkLst>
        </pc:spChg>
      </pc:sldChg>
      <pc:sldChg chg="delSp modSp">
        <pc:chgData name="Steve Shellhammer" userId="0e71f22d-ee3e-49c0-82ff-dbc290af8082" providerId="ADAL" clId="{02F26DEF-A523-499D-8F91-E4E4BE9B5BE8}" dt="2019-09-13T18:17:07.519" v="359" actId="1076"/>
        <pc:sldMkLst>
          <pc:docMk/>
          <pc:sldMk cId="2376408962" sldId="269"/>
        </pc:sldMkLst>
        <pc:picChg chg="mod">
          <ac:chgData name="Steve Shellhammer" userId="0e71f22d-ee3e-49c0-82ff-dbc290af8082" providerId="ADAL" clId="{02F26DEF-A523-499D-8F91-E4E4BE9B5BE8}" dt="2019-09-13T18:17:07.519" v="359" actId="1076"/>
          <ac:picMkLst>
            <pc:docMk/>
            <pc:sldMk cId="2376408962" sldId="269"/>
            <ac:picMk id="3" creationId="{5C16B93E-9EB9-4028-A051-526C9223A8D3}"/>
          </ac:picMkLst>
        </pc:picChg>
        <pc:picChg chg="del">
          <ac:chgData name="Steve Shellhammer" userId="0e71f22d-ee3e-49c0-82ff-dbc290af8082" providerId="ADAL" clId="{02F26DEF-A523-499D-8F91-E4E4BE9B5BE8}" dt="2019-09-13T18:14:14.981" v="347" actId="478"/>
          <ac:picMkLst>
            <pc:docMk/>
            <pc:sldMk cId="2376408962" sldId="269"/>
            <ac:picMk id="7" creationId="{168B7FB4-7148-4835-A870-CB9C190156B0}"/>
          </ac:picMkLst>
        </pc:picChg>
      </pc:sldChg>
      <pc:sldChg chg="modSp">
        <pc:chgData name="Steve Shellhammer" userId="0e71f22d-ee3e-49c0-82ff-dbc290af8082" providerId="ADAL" clId="{02F26DEF-A523-499D-8F91-E4E4BE9B5BE8}" dt="2019-09-13T18:17:47.728" v="403" actId="20577"/>
        <pc:sldMkLst>
          <pc:docMk/>
          <pc:sldMk cId="1628697714" sldId="280"/>
        </pc:sldMkLst>
        <pc:spChg chg="mod">
          <ac:chgData name="Steve Shellhammer" userId="0e71f22d-ee3e-49c0-82ff-dbc290af8082" providerId="ADAL" clId="{02F26DEF-A523-499D-8F91-E4E4BE9B5BE8}" dt="2019-09-13T18:17:47.728" v="403" actId="20577"/>
          <ac:spMkLst>
            <pc:docMk/>
            <pc:sldMk cId="1628697714" sldId="280"/>
            <ac:spMk id="3" creationId="{77D41C8B-B134-4FD3-BDEE-B93E12984B67}"/>
          </ac:spMkLst>
        </pc:spChg>
      </pc:sldChg>
      <pc:sldChg chg="modSp">
        <pc:chgData name="Steve Shellhammer" userId="0e71f22d-ee3e-49c0-82ff-dbc290af8082" providerId="ADAL" clId="{02F26DEF-A523-499D-8F91-E4E4BE9B5BE8}" dt="2019-09-13T18:14:35.697" v="353" actId="20577"/>
        <pc:sldMkLst>
          <pc:docMk/>
          <pc:sldMk cId="1254697515" sldId="283"/>
        </pc:sldMkLst>
        <pc:spChg chg="mod">
          <ac:chgData name="Steve Shellhammer" userId="0e71f22d-ee3e-49c0-82ff-dbc290af8082" providerId="ADAL" clId="{02F26DEF-A523-499D-8F91-E4E4BE9B5BE8}" dt="2019-09-13T18:14:35.697" v="353" actId="20577"/>
          <ac:spMkLst>
            <pc:docMk/>
            <pc:sldMk cId="1254697515" sldId="283"/>
            <ac:spMk id="3" creationId="{8E638090-E680-4193-9BF0-7AEB81DB0B05}"/>
          </ac:spMkLst>
        </pc:spChg>
      </pc:sldChg>
      <pc:sldMasterChg chg="modSp">
        <pc:chgData name="Steve Shellhammer" userId="0e71f22d-ee3e-49c0-82ff-dbc290af8082" providerId="ADAL" clId="{02F26DEF-A523-499D-8F91-E4E4BE9B5BE8}" dt="2019-09-13T18:16:08.992" v="357" actId="20577"/>
        <pc:sldMasterMkLst>
          <pc:docMk/>
          <pc:sldMasterMk cId="0" sldId="2147483648"/>
        </pc:sldMasterMkLst>
        <pc:spChg chg="mod">
          <ac:chgData name="Steve Shellhammer" userId="0e71f22d-ee3e-49c0-82ff-dbc290af8082" providerId="ADAL" clId="{02F26DEF-A523-499D-8F91-E4E4BE9B5BE8}" dt="2019-09-13T18:16:08.992" v="357" actId="20577"/>
          <ac:spMkLst>
            <pc:docMk/>
            <pc:sldMasterMk cId="0" sldId="2147483648"/>
            <ac:spMk id="10" creationId="{00000000-0000-0000-0000-000000000000}"/>
          </ac:spMkLst>
        </pc:spChg>
      </pc:sldMasterChg>
    </pc:docChg>
  </pc:docChgLst>
  <pc:docChgLst>
    <pc:chgData name="Steve Shellhammer" userId="0e71f22d-ee3e-49c0-82ff-dbc290af8082" providerId="ADAL" clId="{69EA1B8F-0BBD-465D-9B6D-D0CD3D206975}"/>
    <pc:docChg chg="modSld modMainMaster">
      <pc:chgData name="Steve Shellhammer" userId="0e71f22d-ee3e-49c0-82ff-dbc290af8082" providerId="ADAL" clId="{69EA1B8F-0BBD-465D-9B6D-D0CD3D206975}" dt="2021-03-03T20:39:57.258" v="51" actId="404"/>
      <pc:docMkLst>
        <pc:docMk/>
      </pc:docMkLst>
      <pc:sldChg chg="modSp mod">
        <pc:chgData name="Steve Shellhammer" userId="0e71f22d-ee3e-49c0-82ff-dbc290af8082" providerId="ADAL" clId="{69EA1B8F-0BBD-465D-9B6D-D0CD3D206975}" dt="2021-03-03T20:38:18.528" v="1" actId="20577"/>
        <pc:sldMkLst>
          <pc:docMk/>
          <pc:sldMk cId="0" sldId="256"/>
        </pc:sldMkLst>
        <pc:spChg chg="mod">
          <ac:chgData name="Steve Shellhammer" userId="0e71f22d-ee3e-49c0-82ff-dbc290af8082" providerId="ADAL" clId="{69EA1B8F-0BBD-465D-9B6D-D0CD3D206975}" dt="2021-03-03T20:38:18.528" v="1" actId="20577"/>
          <ac:spMkLst>
            <pc:docMk/>
            <pc:sldMk cId="0" sldId="256"/>
            <ac:spMk id="3074" creationId="{00000000-0000-0000-0000-000000000000}"/>
          </ac:spMkLst>
        </pc:spChg>
      </pc:sldChg>
      <pc:sldChg chg="modSp mod">
        <pc:chgData name="Steve Shellhammer" userId="0e71f22d-ee3e-49c0-82ff-dbc290af8082" providerId="ADAL" clId="{69EA1B8F-0BBD-465D-9B6D-D0CD3D206975}" dt="2021-03-03T20:39:57.258" v="51" actId="404"/>
        <pc:sldMkLst>
          <pc:docMk/>
          <pc:sldMk cId="1254697515" sldId="283"/>
        </pc:sldMkLst>
        <pc:spChg chg="mod">
          <ac:chgData name="Steve Shellhammer" userId="0e71f22d-ee3e-49c0-82ff-dbc290af8082" providerId="ADAL" clId="{69EA1B8F-0BBD-465D-9B6D-D0CD3D206975}" dt="2021-03-03T20:39:57.258" v="51" actId="404"/>
          <ac:spMkLst>
            <pc:docMk/>
            <pc:sldMk cId="1254697515" sldId="283"/>
            <ac:spMk id="3" creationId="{8E638090-E680-4193-9BF0-7AEB81DB0B05}"/>
          </ac:spMkLst>
        </pc:spChg>
      </pc:sldChg>
      <pc:sldMasterChg chg="modSp mod">
        <pc:chgData name="Steve Shellhammer" userId="0e71f22d-ee3e-49c0-82ff-dbc290af8082" providerId="ADAL" clId="{69EA1B8F-0BBD-465D-9B6D-D0CD3D206975}" dt="2021-03-03T20:38:37.693" v="3" actId="20577"/>
        <pc:sldMasterMkLst>
          <pc:docMk/>
          <pc:sldMasterMk cId="0" sldId="2147483648"/>
        </pc:sldMasterMkLst>
        <pc:spChg chg="mod">
          <ac:chgData name="Steve Shellhammer" userId="0e71f22d-ee3e-49c0-82ff-dbc290af8082" providerId="ADAL" clId="{69EA1B8F-0BBD-465D-9B6D-D0CD3D206975}" dt="2021-03-03T20:38:37.693" v="3" actId="20577"/>
          <ac:spMkLst>
            <pc:docMk/>
            <pc:sldMasterMk cId="0" sldId="2147483648"/>
            <ac:spMk id="10" creationId="{00000000-0000-0000-0000-000000000000}"/>
          </ac:spMkLst>
        </pc:spChg>
      </pc:sldMasterChg>
    </pc:docChg>
  </pc:docChgLst>
  <pc:docChgLst>
    <pc:chgData name="Steve Shellhammer" userId="0e71f22d-ee3e-49c0-82ff-dbc290af8082" providerId="ADAL" clId="{89C02890-C4B1-4EE2-8D26-7309AADD9982}"/>
    <pc:docChg chg="modSld modMainMaster">
      <pc:chgData name="Steve Shellhammer" userId="0e71f22d-ee3e-49c0-82ff-dbc290af8082" providerId="ADAL" clId="{89C02890-C4B1-4EE2-8D26-7309AADD9982}" dt="2019-11-01T20:27:31.973" v="28" actId="6549"/>
      <pc:docMkLst>
        <pc:docMk/>
      </pc:docMkLst>
      <pc:sldChg chg="modSp">
        <pc:chgData name="Steve Shellhammer" userId="0e71f22d-ee3e-49c0-82ff-dbc290af8082" providerId="ADAL" clId="{89C02890-C4B1-4EE2-8D26-7309AADD9982}" dt="2019-11-01T20:25:45.033" v="3" actId="20577"/>
        <pc:sldMkLst>
          <pc:docMk/>
          <pc:sldMk cId="0" sldId="256"/>
        </pc:sldMkLst>
        <pc:spChg chg="mod">
          <ac:chgData name="Steve Shellhammer" userId="0e71f22d-ee3e-49c0-82ff-dbc290af8082" providerId="ADAL" clId="{89C02890-C4B1-4EE2-8D26-7309AADD9982}" dt="2019-11-01T20:25:45.033" v="3" actId="20577"/>
          <ac:spMkLst>
            <pc:docMk/>
            <pc:sldMk cId="0" sldId="256"/>
            <ac:spMk id="3074" creationId="{00000000-0000-0000-0000-000000000000}"/>
          </ac:spMkLst>
        </pc:spChg>
      </pc:sldChg>
      <pc:sldChg chg="modSp">
        <pc:chgData name="Steve Shellhammer" userId="0e71f22d-ee3e-49c0-82ff-dbc290af8082" providerId="ADAL" clId="{89C02890-C4B1-4EE2-8D26-7309AADD9982}" dt="2019-11-01T20:26:25.701" v="17" actId="6549"/>
        <pc:sldMkLst>
          <pc:docMk/>
          <pc:sldMk cId="1254697515" sldId="283"/>
        </pc:sldMkLst>
        <pc:spChg chg="mod">
          <ac:chgData name="Steve Shellhammer" userId="0e71f22d-ee3e-49c0-82ff-dbc290af8082" providerId="ADAL" clId="{89C02890-C4B1-4EE2-8D26-7309AADD9982}" dt="2019-11-01T20:26:25.701" v="17" actId="6549"/>
          <ac:spMkLst>
            <pc:docMk/>
            <pc:sldMk cId="1254697515" sldId="283"/>
            <ac:spMk id="3" creationId="{8E638090-E680-4193-9BF0-7AEB81DB0B05}"/>
          </ac:spMkLst>
        </pc:spChg>
      </pc:sldChg>
      <pc:sldChg chg="modSp">
        <pc:chgData name="Steve Shellhammer" userId="0e71f22d-ee3e-49c0-82ff-dbc290af8082" providerId="ADAL" clId="{89C02890-C4B1-4EE2-8D26-7309AADD9982}" dt="2019-11-01T20:27:31.973" v="28" actId="6549"/>
        <pc:sldMkLst>
          <pc:docMk/>
          <pc:sldMk cId="94381728" sldId="284"/>
        </pc:sldMkLst>
        <pc:spChg chg="mod">
          <ac:chgData name="Steve Shellhammer" userId="0e71f22d-ee3e-49c0-82ff-dbc290af8082" providerId="ADAL" clId="{89C02890-C4B1-4EE2-8D26-7309AADD9982}" dt="2019-11-01T20:26:52.367" v="18" actId="404"/>
          <ac:spMkLst>
            <pc:docMk/>
            <pc:sldMk cId="94381728" sldId="284"/>
            <ac:spMk id="2" creationId="{B75FC05F-CB98-4253-922E-72C9FD7B87B2}"/>
          </ac:spMkLst>
        </pc:spChg>
        <pc:spChg chg="mod">
          <ac:chgData name="Steve Shellhammer" userId="0e71f22d-ee3e-49c0-82ff-dbc290af8082" providerId="ADAL" clId="{89C02890-C4B1-4EE2-8D26-7309AADD9982}" dt="2019-11-01T20:27:31.973" v="28" actId="6549"/>
          <ac:spMkLst>
            <pc:docMk/>
            <pc:sldMk cId="94381728" sldId="284"/>
            <ac:spMk id="3" creationId="{7B432C69-AA6B-4845-97D2-8F02997DFB60}"/>
          </ac:spMkLst>
        </pc:spChg>
      </pc:sldChg>
      <pc:sldMasterChg chg="modSp">
        <pc:chgData name="Steve Shellhammer" userId="0e71f22d-ee3e-49c0-82ff-dbc290af8082" providerId="ADAL" clId="{89C02890-C4B1-4EE2-8D26-7309AADD9982}" dt="2019-11-01T20:25:59.755" v="7" actId="20577"/>
        <pc:sldMasterMkLst>
          <pc:docMk/>
          <pc:sldMasterMk cId="0" sldId="2147483648"/>
        </pc:sldMasterMkLst>
        <pc:spChg chg="mod">
          <ac:chgData name="Steve Shellhammer" userId="0e71f22d-ee3e-49c0-82ff-dbc290af8082" providerId="ADAL" clId="{89C02890-C4B1-4EE2-8D26-7309AADD9982}" dt="2019-11-01T20:25:59.755" v="7" actId="20577"/>
          <ac:spMkLst>
            <pc:docMk/>
            <pc:sldMasterMk cId="0" sldId="2147483648"/>
            <ac:spMk id="10" creationId="{00000000-0000-0000-0000-000000000000}"/>
          </ac:spMkLst>
        </pc:spChg>
      </pc:sldMasterChg>
    </pc:docChg>
  </pc:docChgLst>
  <pc:docChgLst>
    <pc:chgData name="Steve Shellhammer" userId="0e71f22d-ee3e-49c0-82ff-dbc290af8082" providerId="ADAL" clId="{F85EE3F7-2439-4BC4-89A3-E414E06055A9}"/>
    <pc:docChg chg="custSel addSld delSld modSld modMainMaster">
      <pc:chgData name="Steve Shellhammer" userId="0e71f22d-ee3e-49c0-82ff-dbc290af8082" providerId="ADAL" clId="{F85EE3F7-2439-4BC4-89A3-E414E06055A9}" dt="2020-06-29T18:51:21.274" v="1522" actId="1037"/>
      <pc:docMkLst>
        <pc:docMk/>
      </pc:docMkLst>
      <pc:sldChg chg="modSp mod">
        <pc:chgData name="Steve Shellhammer" userId="0e71f22d-ee3e-49c0-82ff-dbc290af8082" providerId="ADAL" clId="{F85EE3F7-2439-4BC4-89A3-E414E06055A9}" dt="2020-06-29T18:08:23.364" v="23" actId="20577"/>
        <pc:sldMkLst>
          <pc:docMk/>
          <pc:sldMk cId="0" sldId="256"/>
        </pc:sldMkLst>
        <pc:spChg chg="mod">
          <ac:chgData name="Steve Shellhammer" userId="0e71f22d-ee3e-49c0-82ff-dbc290af8082" providerId="ADAL" clId="{F85EE3F7-2439-4BC4-89A3-E414E06055A9}" dt="2020-06-29T18:08:16.469" v="17" actId="20577"/>
          <ac:spMkLst>
            <pc:docMk/>
            <pc:sldMk cId="0" sldId="256"/>
            <ac:spMk id="3073" creationId="{00000000-0000-0000-0000-000000000000}"/>
          </ac:spMkLst>
        </pc:spChg>
        <pc:spChg chg="mod">
          <ac:chgData name="Steve Shellhammer" userId="0e71f22d-ee3e-49c0-82ff-dbc290af8082" providerId="ADAL" clId="{F85EE3F7-2439-4BC4-89A3-E414E06055A9}" dt="2020-06-29T18:08:23.364" v="23" actId="20577"/>
          <ac:spMkLst>
            <pc:docMk/>
            <pc:sldMk cId="0" sldId="256"/>
            <ac:spMk id="3074" creationId="{00000000-0000-0000-0000-000000000000}"/>
          </ac:spMkLst>
        </pc:spChg>
      </pc:sldChg>
      <pc:sldChg chg="addSp delSp modSp mod">
        <pc:chgData name="Steve Shellhammer" userId="0e71f22d-ee3e-49c0-82ff-dbc290af8082" providerId="ADAL" clId="{F85EE3F7-2439-4BC4-89A3-E414E06055A9}" dt="2020-06-29T18:51:21.274" v="1522" actId="1037"/>
        <pc:sldMkLst>
          <pc:docMk/>
          <pc:sldMk cId="2376408962" sldId="269"/>
        </pc:sldMkLst>
        <pc:spChg chg="mod">
          <ac:chgData name="Steve Shellhammer" userId="0e71f22d-ee3e-49c0-82ff-dbc290af8082" providerId="ADAL" clId="{F85EE3F7-2439-4BC4-89A3-E414E06055A9}" dt="2020-06-29T18:48:44.691" v="1507" actId="20577"/>
          <ac:spMkLst>
            <pc:docMk/>
            <pc:sldMk cId="2376408962" sldId="269"/>
            <ac:spMk id="2" creationId="{00000000-0000-0000-0000-000000000000}"/>
          </ac:spMkLst>
        </pc:spChg>
        <pc:graphicFrameChg chg="add mod modGraphic">
          <ac:chgData name="Steve Shellhammer" userId="0e71f22d-ee3e-49c0-82ff-dbc290af8082" providerId="ADAL" clId="{F85EE3F7-2439-4BC4-89A3-E414E06055A9}" dt="2020-06-29T18:51:21.274" v="1522" actId="1037"/>
          <ac:graphicFrameMkLst>
            <pc:docMk/>
            <pc:sldMk cId="2376408962" sldId="269"/>
            <ac:graphicFrameMk id="7" creationId="{EF74B5E1-3B19-4267-AB7F-4ADAA16B9F9C}"/>
          </ac:graphicFrameMkLst>
        </pc:graphicFrameChg>
        <pc:picChg chg="del">
          <ac:chgData name="Steve Shellhammer" userId="0e71f22d-ee3e-49c0-82ff-dbc290af8082" providerId="ADAL" clId="{F85EE3F7-2439-4BC4-89A3-E414E06055A9}" dt="2020-06-29T18:09:53.278" v="30" actId="478"/>
          <ac:picMkLst>
            <pc:docMk/>
            <pc:sldMk cId="2376408962" sldId="269"/>
            <ac:picMk id="3" creationId="{28BDE966-DBE1-43A4-AC00-C907FEAB240A}"/>
          </ac:picMkLst>
        </pc:picChg>
      </pc:sldChg>
      <pc:sldChg chg="addSp modSp mod">
        <pc:chgData name="Steve Shellhammer" userId="0e71f22d-ee3e-49c0-82ff-dbc290af8082" providerId="ADAL" clId="{F85EE3F7-2439-4BC4-89A3-E414E06055A9}" dt="2020-06-29T18:42:11.506" v="1189" actId="20577"/>
        <pc:sldMkLst>
          <pc:docMk/>
          <pc:sldMk cId="1628697714" sldId="280"/>
        </pc:sldMkLst>
        <pc:spChg chg="mod">
          <ac:chgData name="Steve Shellhammer" userId="0e71f22d-ee3e-49c0-82ff-dbc290af8082" providerId="ADAL" clId="{F85EE3F7-2439-4BC4-89A3-E414E06055A9}" dt="2020-06-29T18:37:04.973" v="671" actId="20577"/>
          <ac:spMkLst>
            <pc:docMk/>
            <pc:sldMk cId="1628697714" sldId="280"/>
            <ac:spMk id="3" creationId="{77D41C8B-B134-4FD3-BDEE-B93E12984B67}"/>
          </ac:spMkLst>
        </pc:spChg>
        <pc:spChg chg="add mod">
          <ac:chgData name="Steve Shellhammer" userId="0e71f22d-ee3e-49c0-82ff-dbc290af8082" providerId="ADAL" clId="{F85EE3F7-2439-4BC4-89A3-E414E06055A9}" dt="2020-06-29T18:42:11.506" v="1189" actId="20577"/>
          <ac:spMkLst>
            <pc:docMk/>
            <pc:sldMk cId="1628697714" sldId="280"/>
            <ac:spMk id="7" creationId="{FA9FA587-76F3-4A19-8BEA-BCE7504F825F}"/>
          </ac:spMkLst>
        </pc:spChg>
      </pc:sldChg>
      <pc:sldChg chg="modSp mod">
        <pc:chgData name="Steve Shellhammer" userId="0e71f22d-ee3e-49c0-82ff-dbc290af8082" providerId="ADAL" clId="{F85EE3F7-2439-4BC4-89A3-E414E06055A9}" dt="2020-06-29T18:51:01.466" v="1513" actId="14100"/>
        <pc:sldMkLst>
          <pc:docMk/>
          <pc:sldMk cId="1254697515" sldId="283"/>
        </pc:sldMkLst>
        <pc:spChg chg="mod">
          <ac:chgData name="Steve Shellhammer" userId="0e71f22d-ee3e-49c0-82ff-dbc290af8082" providerId="ADAL" clId="{F85EE3F7-2439-4BC4-89A3-E414E06055A9}" dt="2020-06-29T18:45:04.020" v="1424" actId="14100"/>
          <ac:spMkLst>
            <pc:docMk/>
            <pc:sldMk cId="1254697515" sldId="283"/>
            <ac:spMk id="2" creationId="{699EB5AA-7C1E-43F4-941D-621B834F1BEC}"/>
          </ac:spMkLst>
        </pc:spChg>
        <pc:spChg chg="mod">
          <ac:chgData name="Steve Shellhammer" userId="0e71f22d-ee3e-49c0-82ff-dbc290af8082" providerId="ADAL" clId="{F85EE3F7-2439-4BC4-89A3-E414E06055A9}" dt="2020-06-29T18:51:01.466" v="1513" actId="14100"/>
          <ac:spMkLst>
            <pc:docMk/>
            <pc:sldMk cId="1254697515" sldId="283"/>
            <ac:spMk id="3" creationId="{8E638090-E680-4193-9BF0-7AEB81DB0B05}"/>
          </ac:spMkLst>
        </pc:spChg>
      </pc:sldChg>
      <pc:sldChg chg="del">
        <pc:chgData name="Steve Shellhammer" userId="0e71f22d-ee3e-49c0-82ff-dbc290af8082" providerId="ADAL" clId="{F85EE3F7-2439-4BC4-89A3-E414E06055A9}" dt="2020-06-29T18:45:35.778" v="1454" actId="47"/>
        <pc:sldMkLst>
          <pc:docMk/>
          <pc:sldMk cId="94381728" sldId="284"/>
        </pc:sldMkLst>
      </pc:sldChg>
      <pc:sldChg chg="del">
        <pc:chgData name="Steve Shellhammer" userId="0e71f22d-ee3e-49c0-82ff-dbc290af8082" providerId="ADAL" clId="{F85EE3F7-2439-4BC4-89A3-E414E06055A9}" dt="2020-06-29T18:42:37.064" v="1190" actId="47"/>
        <pc:sldMkLst>
          <pc:docMk/>
          <pc:sldMk cId="736363517" sldId="285"/>
        </pc:sldMkLst>
      </pc:sldChg>
      <pc:sldChg chg="del">
        <pc:chgData name="Steve Shellhammer" userId="0e71f22d-ee3e-49c0-82ff-dbc290af8082" providerId="ADAL" clId="{F85EE3F7-2439-4BC4-89A3-E414E06055A9}" dt="2020-06-29T18:45:35.778" v="1454" actId="47"/>
        <pc:sldMkLst>
          <pc:docMk/>
          <pc:sldMk cId="3122871031" sldId="286"/>
        </pc:sldMkLst>
      </pc:sldChg>
      <pc:sldChg chg="modSp mod">
        <pc:chgData name="Steve Shellhammer" userId="0e71f22d-ee3e-49c0-82ff-dbc290af8082" providerId="ADAL" clId="{F85EE3F7-2439-4BC4-89A3-E414E06055A9}" dt="2020-06-29T18:35:56.015" v="612" actId="20577"/>
        <pc:sldMkLst>
          <pc:docMk/>
          <pc:sldMk cId="2802600461" sldId="287"/>
        </pc:sldMkLst>
        <pc:spChg chg="mod">
          <ac:chgData name="Steve Shellhammer" userId="0e71f22d-ee3e-49c0-82ff-dbc290af8082" providerId="ADAL" clId="{F85EE3F7-2439-4BC4-89A3-E414E06055A9}" dt="2020-06-29T18:32:45.764" v="340" actId="20577"/>
          <ac:spMkLst>
            <pc:docMk/>
            <pc:sldMk cId="2802600461" sldId="287"/>
            <ac:spMk id="2" creationId="{582364B6-1741-4C68-B035-0E64D98B2225}"/>
          </ac:spMkLst>
        </pc:spChg>
        <pc:spChg chg="mod">
          <ac:chgData name="Steve Shellhammer" userId="0e71f22d-ee3e-49c0-82ff-dbc290af8082" providerId="ADAL" clId="{F85EE3F7-2439-4BC4-89A3-E414E06055A9}" dt="2020-06-29T18:35:56.015" v="612" actId="20577"/>
          <ac:spMkLst>
            <pc:docMk/>
            <pc:sldMk cId="2802600461" sldId="287"/>
            <ac:spMk id="3" creationId="{00F6EE0A-EFE5-46FE-94B3-3BC3E2989A6E}"/>
          </ac:spMkLst>
        </pc:spChg>
      </pc:sldChg>
      <pc:sldChg chg="modSp new mod">
        <pc:chgData name="Steve Shellhammer" userId="0e71f22d-ee3e-49c0-82ff-dbc290af8082" providerId="ADAL" clId="{F85EE3F7-2439-4BC4-89A3-E414E06055A9}" dt="2020-06-29T18:37:39.431" v="672" actId="1076"/>
        <pc:sldMkLst>
          <pc:docMk/>
          <pc:sldMk cId="1257753769" sldId="288"/>
        </pc:sldMkLst>
        <pc:spChg chg="mod">
          <ac:chgData name="Steve Shellhammer" userId="0e71f22d-ee3e-49c0-82ff-dbc290af8082" providerId="ADAL" clId="{F85EE3F7-2439-4BC4-89A3-E414E06055A9}" dt="2020-06-29T18:13:36.574" v="119" actId="404"/>
          <ac:spMkLst>
            <pc:docMk/>
            <pc:sldMk cId="1257753769" sldId="288"/>
            <ac:spMk id="2" creationId="{EEF5A738-0FE2-4729-8DF3-55FC31D0A541}"/>
          </ac:spMkLst>
        </pc:spChg>
        <pc:spChg chg="mod">
          <ac:chgData name="Steve Shellhammer" userId="0e71f22d-ee3e-49c0-82ff-dbc290af8082" providerId="ADAL" clId="{F85EE3F7-2439-4BC4-89A3-E414E06055A9}" dt="2020-06-29T18:37:39.431" v="672" actId="1076"/>
          <ac:spMkLst>
            <pc:docMk/>
            <pc:sldMk cId="1257753769" sldId="288"/>
            <ac:spMk id="3" creationId="{81A84675-7923-477B-9098-9CD707BD5B89}"/>
          </ac:spMkLst>
        </pc:spChg>
      </pc:sldChg>
      <pc:sldChg chg="modSp new mod">
        <pc:chgData name="Steve Shellhammer" userId="0e71f22d-ee3e-49c0-82ff-dbc290af8082" providerId="ADAL" clId="{F85EE3F7-2439-4BC4-89A3-E414E06055A9}" dt="2020-06-29T18:15:48.444" v="233" actId="20577"/>
        <pc:sldMkLst>
          <pc:docMk/>
          <pc:sldMk cId="318191217" sldId="289"/>
        </pc:sldMkLst>
        <pc:spChg chg="mod">
          <ac:chgData name="Steve Shellhammer" userId="0e71f22d-ee3e-49c0-82ff-dbc290af8082" providerId="ADAL" clId="{F85EE3F7-2439-4BC4-89A3-E414E06055A9}" dt="2020-06-29T18:15:35.037" v="225" actId="14100"/>
          <ac:spMkLst>
            <pc:docMk/>
            <pc:sldMk cId="318191217" sldId="289"/>
            <ac:spMk id="2" creationId="{35D31D52-5CA7-4907-9E6E-30BB28ED7741}"/>
          </ac:spMkLst>
        </pc:spChg>
        <pc:spChg chg="mod">
          <ac:chgData name="Steve Shellhammer" userId="0e71f22d-ee3e-49c0-82ff-dbc290af8082" providerId="ADAL" clId="{F85EE3F7-2439-4BC4-89A3-E414E06055A9}" dt="2020-06-29T18:15:48.444" v="233" actId="20577"/>
          <ac:spMkLst>
            <pc:docMk/>
            <pc:sldMk cId="318191217" sldId="289"/>
            <ac:spMk id="3" creationId="{91DD8CD2-7BF4-4BBC-82A1-6FA7053EB892}"/>
          </ac:spMkLst>
        </pc:spChg>
      </pc:sldChg>
      <pc:sldChg chg="modSp new mod">
        <pc:chgData name="Steve Shellhammer" userId="0e71f22d-ee3e-49c0-82ff-dbc290af8082" providerId="ADAL" clId="{F85EE3F7-2439-4BC4-89A3-E414E06055A9}" dt="2020-06-29T18:19:23.580" v="327" actId="6549"/>
        <pc:sldMkLst>
          <pc:docMk/>
          <pc:sldMk cId="2439599667" sldId="290"/>
        </pc:sldMkLst>
        <pc:spChg chg="mod">
          <ac:chgData name="Steve Shellhammer" userId="0e71f22d-ee3e-49c0-82ff-dbc290af8082" providerId="ADAL" clId="{F85EE3F7-2439-4BC4-89A3-E414E06055A9}" dt="2020-06-29T18:17:52.544" v="318" actId="14100"/>
          <ac:spMkLst>
            <pc:docMk/>
            <pc:sldMk cId="2439599667" sldId="290"/>
            <ac:spMk id="2" creationId="{E80FAD85-F7AD-4C48-A97B-7C38F2305BF8}"/>
          </ac:spMkLst>
        </pc:spChg>
        <pc:spChg chg="mod">
          <ac:chgData name="Steve Shellhammer" userId="0e71f22d-ee3e-49c0-82ff-dbc290af8082" providerId="ADAL" clId="{F85EE3F7-2439-4BC4-89A3-E414E06055A9}" dt="2020-06-29T18:19:23.580" v="327" actId="6549"/>
          <ac:spMkLst>
            <pc:docMk/>
            <pc:sldMk cId="2439599667" sldId="290"/>
            <ac:spMk id="3" creationId="{2118FBEB-869B-429D-9D5A-975287234DBD}"/>
          </ac:spMkLst>
        </pc:spChg>
      </pc:sldChg>
      <pc:sldChg chg="modSp new mod">
        <pc:chgData name="Steve Shellhammer" userId="0e71f22d-ee3e-49c0-82ff-dbc290af8082" providerId="ADAL" clId="{F85EE3F7-2439-4BC4-89A3-E414E06055A9}" dt="2020-06-29T18:50:28.701" v="1512" actId="6549"/>
        <pc:sldMkLst>
          <pc:docMk/>
          <pc:sldMk cId="464714103" sldId="291"/>
        </pc:sldMkLst>
        <pc:spChg chg="mod">
          <ac:chgData name="Steve Shellhammer" userId="0e71f22d-ee3e-49c0-82ff-dbc290af8082" providerId="ADAL" clId="{F85EE3F7-2439-4BC4-89A3-E414E06055A9}" dt="2020-06-29T18:38:24.045" v="692" actId="404"/>
          <ac:spMkLst>
            <pc:docMk/>
            <pc:sldMk cId="464714103" sldId="291"/>
            <ac:spMk id="2" creationId="{121C64FC-D3BD-4084-A7F4-41CBD1B1B7F9}"/>
          </ac:spMkLst>
        </pc:spChg>
        <pc:spChg chg="mod">
          <ac:chgData name="Steve Shellhammer" userId="0e71f22d-ee3e-49c0-82ff-dbc290af8082" providerId="ADAL" clId="{F85EE3F7-2439-4BC4-89A3-E414E06055A9}" dt="2020-06-29T18:50:28.701" v="1512" actId="6549"/>
          <ac:spMkLst>
            <pc:docMk/>
            <pc:sldMk cId="464714103" sldId="291"/>
            <ac:spMk id="3" creationId="{5FAF55C0-8AEA-453F-BC9C-2F8950711BC4}"/>
          </ac:spMkLst>
        </pc:spChg>
      </pc:sldChg>
      <pc:sldMasterChg chg="modSp mod">
        <pc:chgData name="Steve Shellhammer" userId="0e71f22d-ee3e-49c0-82ff-dbc290af8082" providerId="ADAL" clId="{F85EE3F7-2439-4BC4-89A3-E414E06055A9}" dt="2020-06-29T18:49:58.567" v="1511" actId="20577"/>
        <pc:sldMasterMkLst>
          <pc:docMk/>
          <pc:sldMasterMk cId="0" sldId="2147483648"/>
        </pc:sldMasterMkLst>
        <pc:spChg chg="mod">
          <ac:chgData name="Steve Shellhammer" userId="0e71f22d-ee3e-49c0-82ff-dbc290af8082" providerId="ADAL" clId="{F85EE3F7-2439-4BC4-89A3-E414E06055A9}" dt="2020-06-29T18:49:58.567" v="1511" actId="20577"/>
          <ac:spMkLst>
            <pc:docMk/>
            <pc:sldMasterMk cId="0" sldId="2147483648"/>
            <ac:spMk id="10" creationId="{00000000-0000-0000-0000-000000000000}"/>
          </ac:spMkLst>
        </pc:spChg>
      </pc:sldMasterChg>
    </pc:docChg>
  </pc:docChgLst>
  <pc:docChgLst>
    <pc:chgData name="Steve Shellhammer" userId="0e71f22d-ee3e-49c0-82ff-dbc290af8082" providerId="ADAL" clId="{EDD281D5-42D1-494B-A774-04CF38B39A37}"/>
    <pc:docChg chg="undo custSel modSld modMainMaster">
      <pc:chgData name="Steve Shellhammer" userId="0e71f22d-ee3e-49c0-82ff-dbc290af8082" providerId="ADAL" clId="{EDD281D5-42D1-494B-A774-04CF38B39A37}" dt="2020-01-13T00:53:28.065" v="238" actId="14100"/>
      <pc:docMkLst>
        <pc:docMk/>
      </pc:docMkLst>
      <pc:sldChg chg="modSp">
        <pc:chgData name="Steve Shellhammer" userId="0e71f22d-ee3e-49c0-82ff-dbc290af8082" providerId="ADAL" clId="{EDD281D5-42D1-494B-A774-04CF38B39A37}" dt="2020-01-13T00:50:15.865" v="6" actId="20577"/>
        <pc:sldMkLst>
          <pc:docMk/>
          <pc:sldMk cId="0" sldId="256"/>
        </pc:sldMkLst>
        <pc:spChg chg="mod">
          <ac:chgData name="Steve Shellhammer" userId="0e71f22d-ee3e-49c0-82ff-dbc290af8082" providerId="ADAL" clId="{EDD281D5-42D1-494B-A774-04CF38B39A37}" dt="2020-01-13T00:50:10.977" v="2" actId="14100"/>
          <ac:spMkLst>
            <pc:docMk/>
            <pc:sldMk cId="0" sldId="256"/>
            <ac:spMk id="3073" creationId="{00000000-0000-0000-0000-000000000000}"/>
          </ac:spMkLst>
        </pc:spChg>
        <pc:spChg chg="mod">
          <ac:chgData name="Steve Shellhammer" userId="0e71f22d-ee3e-49c0-82ff-dbc290af8082" providerId="ADAL" clId="{EDD281D5-42D1-494B-A774-04CF38B39A37}" dt="2020-01-13T00:50:15.865" v="6" actId="20577"/>
          <ac:spMkLst>
            <pc:docMk/>
            <pc:sldMk cId="0" sldId="256"/>
            <ac:spMk id="3074" creationId="{00000000-0000-0000-0000-000000000000}"/>
          </ac:spMkLst>
        </pc:spChg>
      </pc:sldChg>
      <pc:sldChg chg="modSp">
        <pc:chgData name="Steve Shellhammer" userId="0e71f22d-ee3e-49c0-82ff-dbc290af8082" providerId="ADAL" clId="{EDD281D5-42D1-494B-A774-04CF38B39A37}" dt="2020-01-13T00:53:28.065" v="238" actId="14100"/>
        <pc:sldMkLst>
          <pc:docMk/>
          <pc:sldMk cId="3122871031" sldId="286"/>
        </pc:sldMkLst>
        <pc:spChg chg="mod">
          <ac:chgData name="Steve Shellhammer" userId="0e71f22d-ee3e-49c0-82ff-dbc290af8082" providerId="ADAL" clId="{EDD281D5-42D1-494B-A774-04CF38B39A37}" dt="2020-01-13T00:53:28.065" v="238" actId="14100"/>
          <ac:spMkLst>
            <pc:docMk/>
            <pc:sldMk cId="3122871031" sldId="286"/>
            <ac:spMk id="2" creationId="{B75FC05F-CB98-4253-922E-72C9FD7B87B2}"/>
          </ac:spMkLst>
        </pc:spChg>
        <pc:spChg chg="mod">
          <ac:chgData name="Steve Shellhammer" userId="0e71f22d-ee3e-49c0-82ff-dbc290af8082" providerId="ADAL" clId="{EDD281D5-42D1-494B-A774-04CF38B39A37}" dt="2020-01-13T00:53:18.277" v="237" actId="14100"/>
          <ac:spMkLst>
            <pc:docMk/>
            <pc:sldMk cId="3122871031" sldId="286"/>
            <ac:spMk id="3" creationId="{7B432C69-AA6B-4845-97D2-8F02997DFB60}"/>
          </ac:spMkLst>
        </pc:spChg>
      </pc:sldChg>
      <pc:sldMasterChg chg="modSp">
        <pc:chgData name="Steve Shellhammer" userId="0e71f22d-ee3e-49c0-82ff-dbc290af8082" providerId="ADAL" clId="{EDD281D5-42D1-494B-A774-04CF38B39A37}" dt="2020-01-13T00:50:29.610" v="8" actId="20577"/>
        <pc:sldMasterMkLst>
          <pc:docMk/>
          <pc:sldMasterMk cId="0" sldId="2147483648"/>
        </pc:sldMasterMkLst>
        <pc:spChg chg="mod">
          <ac:chgData name="Steve Shellhammer" userId="0e71f22d-ee3e-49c0-82ff-dbc290af8082" providerId="ADAL" clId="{EDD281D5-42D1-494B-A774-04CF38B39A37}" dt="2020-01-13T00:50:29.610" v="8" actId="20577"/>
          <ac:spMkLst>
            <pc:docMk/>
            <pc:sldMasterMk cId="0" sldId="2147483648"/>
            <ac:spMk id="10" creationId="{00000000-0000-0000-0000-000000000000}"/>
          </ac:spMkLst>
        </pc:spChg>
      </pc:sldMasterChg>
    </pc:docChg>
  </pc:docChgLst>
  <pc:docChgLst>
    <pc:chgData name="Steve Shellhammer" userId="0e71f22d-ee3e-49c0-82ff-dbc290af8082" providerId="ADAL" clId="{6D8B3C7F-C0E5-44FA-9C24-46C777E13AB1}"/>
    <pc:docChg chg="custSel addSld modSld modMainMaster">
      <pc:chgData name="Steve Shellhammer" userId="0e71f22d-ee3e-49c0-82ff-dbc290af8082" providerId="ADAL" clId="{6D8B3C7F-C0E5-44FA-9C24-46C777E13AB1}" dt="2019-05-05T18:25:30.272" v="931" actId="20577"/>
      <pc:docMkLst>
        <pc:docMk/>
      </pc:docMkLst>
      <pc:sldChg chg="modSp">
        <pc:chgData name="Steve Shellhammer" userId="0e71f22d-ee3e-49c0-82ff-dbc290af8082" providerId="ADAL" clId="{6D8B3C7F-C0E5-44FA-9C24-46C777E13AB1}" dt="2019-05-05T18:07:01.131" v="8" actId="20577"/>
        <pc:sldMkLst>
          <pc:docMk/>
          <pc:sldMk cId="0" sldId="256"/>
        </pc:sldMkLst>
        <pc:spChg chg="mod">
          <ac:chgData name="Steve Shellhammer" userId="0e71f22d-ee3e-49c0-82ff-dbc290af8082" providerId="ADAL" clId="{6D8B3C7F-C0E5-44FA-9C24-46C777E13AB1}" dt="2019-05-05T18:06:29.990" v="2" actId="20577"/>
          <ac:spMkLst>
            <pc:docMk/>
            <pc:sldMk cId="0" sldId="256"/>
            <ac:spMk id="3073" creationId="{00000000-0000-0000-0000-000000000000}"/>
          </ac:spMkLst>
        </pc:spChg>
        <pc:spChg chg="mod">
          <ac:chgData name="Steve Shellhammer" userId="0e71f22d-ee3e-49c0-82ff-dbc290af8082" providerId="ADAL" clId="{6D8B3C7F-C0E5-44FA-9C24-46C777E13AB1}" dt="2019-05-05T18:07:01.131" v="8" actId="20577"/>
          <ac:spMkLst>
            <pc:docMk/>
            <pc:sldMk cId="0" sldId="256"/>
            <ac:spMk id="3074" creationId="{00000000-0000-0000-0000-000000000000}"/>
          </ac:spMkLst>
        </pc:spChg>
      </pc:sldChg>
      <pc:sldChg chg="modSp">
        <pc:chgData name="Steve Shellhammer" userId="0e71f22d-ee3e-49c0-82ff-dbc290af8082" providerId="ADAL" clId="{6D8B3C7F-C0E5-44FA-9C24-46C777E13AB1}" dt="2019-05-05T18:07:54.792" v="10" actId="20577"/>
        <pc:sldMkLst>
          <pc:docMk/>
          <pc:sldMk cId="3731895628" sldId="264"/>
        </pc:sldMkLst>
        <pc:spChg chg="mod">
          <ac:chgData name="Steve Shellhammer" userId="0e71f22d-ee3e-49c0-82ff-dbc290af8082" providerId="ADAL" clId="{6D8B3C7F-C0E5-44FA-9C24-46C777E13AB1}" dt="2019-05-05T18:07:54.792" v="10" actId="20577"/>
          <ac:spMkLst>
            <pc:docMk/>
            <pc:sldMk cId="3731895628" sldId="264"/>
            <ac:spMk id="3" creationId="{00000000-0000-0000-0000-000000000000}"/>
          </ac:spMkLst>
        </pc:spChg>
      </pc:sldChg>
      <pc:sldChg chg="delSp modSp">
        <pc:chgData name="Steve Shellhammer" userId="0e71f22d-ee3e-49c0-82ff-dbc290af8082" providerId="ADAL" clId="{6D8B3C7F-C0E5-44FA-9C24-46C777E13AB1}" dt="2019-05-05T18:23:06.603" v="927" actId="1076"/>
        <pc:sldMkLst>
          <pc:docMk/>
          <pc:sldMk cId="2376408962" sldId="269"/>
        </pc:sldMkLst>
        <pc:picChg chg="mod">
          <ac:chgData name="Steve Shellhammer" userId="0e71f22d-ee3e-49c0-82ff-dbc290af8082" providerId="ADAL" clId="{6D8B3C7F-C0E5-44FA-9C24-46C777E13AB1}" dt="2019-05-05T18:23:06.603" v="927" actId="1076"/>
          <ac:picMkLst>
            <pc:docMk/>
            <pc:sldMk cId="2376408962" sldId="269"/>
            <ac:picMk id="3" creationId="{B0340097-9A1C-4D41-A3C1-FF701B32280C}"/>
          </ac:picMkLst>
        </pc:picChg>
        <pc:picChg chg="del">
          <ac:chgData name="Steve Shellhammer" userId="0e71f22d-ee3e-49c0-82ff-dbc290af8082" providerId="ADAL" clId="{6D8B3C7F-C0E5-44FA-9C24-46C777E13AB1}" dt="2019-05-05T18:22:11.814" v="925" actId="478"/>
          <ac:picMkLst>
            <pc:docMk/>
            <pc:sldMk cId="2376408962" sldId="269"/>
            <ac:picMk id="7" creationId="{0098E21F-C514-455E-9B71-925404550C24}"/>
          </ac:picMkLst>
        </pc:picChg>
      </pc:sldChg>
      <pc:sldChg chg="modSp">
        <pc:chgData name="Steve Shellhammer" userId="0e71f22d-ee3e-49c0-82ff-dbc290af8082" providerId="ADAL" clId="{6D8B3C7F-C0E5-44FA-9C24-46C777E13AB1}" dt="2019-05-05T18:08:14.416" v="11" actId="6549"/>
        <pc:sldMkLst>
          <pc:docMk/>
          <pc:sldMk cId="1628697714" sldId="280"/>
        </pc:sldMkLst>
        <pc:spChg chg="mod">
          <ac:chgData name="Steve Shellhammer" userId="0e71f22d-ee3e-49c0-82ff-dbc290af8082" providerId="ADAL" clId="{6D8B3C7F-C0E5-44FA-9C24-46C777E13AB1}" dt="2019-05-05T18:08:14.416" v="11" actId="6549"/>
          <ac:spMkLst>
            <pc:docMk/>
            <pc:sldMk cId="1628697714" sldId="280"/>
            <ac:spMk id="3" creationId="{77D41C8B-B134-4FD3-BDEE-B93E12984B67}"/>
          </ac:spMkLst>
        </pc:spChg>
      </pc:sldChg>
      <pc:sldChg chg="modSp">
        <pc:chgData name="Steve Shellhammer" userId="0e71f22d-ee3e-49c0-82ff-dbc290af8082" providerId="ADAL" clId="{6D8B3C7F-C0E5-44FA-9C24-46C777E13AB1}" dt="2019-05-05T18:22:02.647" v="924" actId="14100"/>
        <pc:sldMkLst>
          <pc:docMk/>
          <pc:sldMk cId="1254697515" sldId="283"/>
        </pc:sldMkLst>
        <pc:spChg chg="mod">
          <ac:chgData name="Steve Shellhammer" userId="0e71f22d-ee3e-49c0-82ff-dbc290af8082" providerId="ADAL" clId="{6D8B3C7F-C0E5-44FA-9C24-46C777E13AB1}" dt="2019-05-05T18:22:02.647" v="924" actId="14100"/>
          <ac:spMkLst>
            <pc:docMk/>
            <pc:sldMk cId="1254697515" sldId="283"/>
            <ac:spMk id="2" creationId="{699EB5AA-7C1E-43F4-941D-621B834F1BEC}"/>
          </ac:spMkLst>
        </pc:spChg>
        <pc:spChg chg="mod">
          <ac:chgData name="Steve Shellhammer" userId="0e71f22d-ee3e-49c0-82ff-dbc290af8082" providerId="ADAL" clId="{6D8B3C7F-C0E5-44FA-9C24-46C777E13AB1}" dt="2019-05-05T18:21:58.647" v="923" actId="14100"/>
          <ac:spMkLst>
            <pc:docMk/>
            <pc:sldMk cId="1254697515" sldId="283"/>
            <ac:spMk id="3" creationId="{8E638090-E680-4193-9BF0-7AEB81DB0B05}"/>
          </ac:spMkLst>
        </pc:spChg>
      </pc:sldChg>
      <pc:sldMasterChg chg="modSp">
        <pc:chgData name="Steve Shellhammer" userId="0e71f22d-ee3e-49c0-82ff-dbc290af8082" providerId="ADAL" clId="{6D8B3C7F-C0E5-44FA-9C24-46C777E13AB1}" dt="2019-05-05T18:25:30.272" v="931" actId="20577"/>
        <pc:sldMasterMkLst>
          <pc:docMk/>
          <pc:sldMasterMk cId="0" sldId="2147483648"/>
        </pc:sldMasterMkLst>
        <pc:spChg chg="mod">
          <ac:chgData name="Steve Shellhammer" userId="0e71f22d-ee3e-49c0-82ff-dbc290af8082" providerId="ADAL" clId="{6D8B3C7F-C0E5-44FA-9C24-46C777E13AB1}" dt="2019-05-05T18:25:30.272" v="931" actId="20577"/>
          <ac:spMkLst>
            <pc:docMk/>
            <pc:sldMasterMk cId="0" sldId="2147483648"/>
            <ac:spMk id="10" creationId="{00000000-0000-0000-0000-000000000000}"/>
          </ac:spMkLst>
        </pc:spChg>
      </pc:sldMasterChg>
    </pc:docChg>
  </pc:docChgLst>
  <pc:docChgLst>
    <pc:chgData name="Steve Shellhammer" userId="0e71f22d-ee3e-49c0-82ff-dbc290af8082" providerId="ADAL" clId="{C094DC32-8971-4363-9CBE-4E4717819322}"/>
    <pc:docChg chg="undo custSel addSld modSld modMainMaster">
      <pc:chgData name="Steve Shellhammer" userId="0e71f22d-ee3e-49c0-82ff-dbc290af8082" providerId="ADAL" clId="{C094DC32-8971-4363-9CBE-4E4717819322}" dt="2020-10-30T18:14:59.482" v="766" actId="20577"/>
      <pc:docMkLst>
        <pc:docMk/>
      </pc:docMkLst>
      <pc:sldChg chg="modSp mod">
        <pc:chgData name="Steve Shellhammer" userId="0e71f22d-ee3e-49c0-82ff-dbc290af8082" providerId="ADAL" clId="{C094DC32-8971-4363-9CBE-4E4717819322}" dt="2020-10-30T17:33:54.337" v="3" actId="20577"/>
        <pc:sldMkLst>
          <pc:docMk/>
          <pc:sldMk cId="0" sldId="256"/>
        </pc:sldMkLst>
        <pc:spChg chg="mod">
          <ac:chgData name="Steve Shellhammer" userId="0e71f22d-ee3e-49c0-82ff-dbc290af8082" providerId="ADAL" clId="{C094DC32-8971-4363-9CBE-4E4717819322}" dt="2020-10-30T17:33:54.337" v="3" actId="20577"/>
          <ac:spMkLst>
            <pc:docMk/>
            <pc:sldMk cId="0" sldId="256"/>
            <ac:spMk id="3074" creationId="{00000000-0000-0000-0000-000000000000}"/>
          </ac:spMkLst>
        </pc:spChg>
      </pc:sldChg>
      <pc:sldChg chg="modSp mod">
        <pc:chgData name="Steve Shellhammer" userId="0e71f22d-ee3e-49c0-82ff-dbc290af8082" providerId="ADAL" clId="{C094DC32-8971-4363-9CBE-4E4717819322}" dt="2020-10-30T18:14:59.482" v="766" actId="20577"/>
        <pc:sldMkLst>
          <pc:docMk/>
          <pc:sldMk cId="1254697515" sldId="283"/>
        </pc:sldMkLst>
        <pc:spChg chg="mod">
          <ac:chgData name="Steve Shellhammer" userId="0e71f22d-ee3e-49c0-82ff-dbc290af8082" providerId="ADAL" clId="{C094DC32-8971-4363-9CBE-4E4717819322}" dt="2020-10-30T17:52:21.327" v="637" actId="404"/>
          <ac:spMkLst>
            <pc:docMk/>
            <pc:sldMk cId="1254697515" sldId="283"/>
            <ac:spMk id="2" creationId="{699EB5AA-7C1E-43F4-941D-621B834F1BEC}"/>
          </ac:spMkLst>
        </pc:spChg>
        <pc:spChg chg="mod">
          <ac:chgData name="Steve Shellhammer" userId="0e71f22d-ee3e-49c0-82ff-dbc290af8082" providerId="ADAL" clId="{C094DC32-8971-4363-9CBE-4E4717819322}" dt="2020-10-30T18:14:59.482" v="766" actId="20577"/>
          <ac:spMkLst>
            <pc:docMk/>
            <pc:sldMk cId="1254697515" sldId="283"/>
            <ac:spMk id="3" creationId="{8E638090-E680-4193-9BF0-7AEB81DB0B05}"/>
          </ac:spMkLst>
        </pc:spChg>
      </pc:sldChg>
      <pc:sldChg chg="modSp mod">
        <pc:chgData name="Steve Shellhammer" userId="0e71f22d-ee3e-49c0-82ff-dbc290af8082" providerId="ADAL" clId="{C094DC32-8971-4363-9CBE-4E4717819322}" dt="2020-10-30T17:53:06.598" v="638" actId="14100"/>
        <pc:sldMkLst>
          <pc:docMk/>
          <pc:sldMk cId="2439599667" sldId="290"/>
        </pc:sldMkLst>
        <pc:spChg chg="mod">
          <ac:chgData name="Steve Shellhammer" userId="0e71f22d-ee3e-49c0-82ff-dbc290af8082" providerId="ADAL" clId="{C094DC32-8971-4363-9CBE-4E4717819322}" dt="2020-10-30T17:53:06.598" v="638" actId="14100"/>
          <ac:spMkLst>
            <pc:docMk/>
            <pc:sldMk cId="2439599667" sldId="290"/>
            <ac:spMk id="3" creationId="{2118FBEB-869B-429D-9D5A-975287234DBD}"/>
          </ac:spMkLst>
        </pc:spChg>
      </pc:sldChg>
      <pc:sldChg chg="modSp mod">
        <pc:chgData name="Steve Shellhammer" userId="0e71f22d-ee3e-49c0-82ff-dbc290af8082" providerId="ADAL" clId="{C094DC32-8971-4363-9CBE-4E4717819322}" dt="2020-10-30T17:53:34.350" v="639" actId="14100"/>
        <pc:sldMkLst>
          <pc:docMk/>
          <pc:sldMk cId="1762822898" sldId="293"/>
        </pc:sldMkLst>
        <pc:spChg chg="mod">
          <ac:chgData name="Steve Shellhammer" userId="0e71f22d-ee3e-49c0-82ff-dbc290af8082" providerId="ADAL" clId="{C094DC32-8971-4363-9CBE-4E4717819322}" dt="2020-10-30T17:53:34.350" v="639" actId="14100"/>
          <ac:spMkLst>
            <pc:docMk/>
            <pc:sldMk cId="1762822898" sldId="293"/>
            <ac:spMk id="3" creationId="{A37BCEF0-6F11-463B-8039-DEDBBCA0781B}"/>
          </ac:spMkLst>
        </pc:spChg>
      </pc:sldChg>
      <pc:sldChg chg="modSp new mod">
        <pc:chgData name="Steve Shellhammer" userId="0e71f22d-ee3e-49c0-82ff-dbc290af8082" providerId="ADAL" clId="{C094DC32-8971-4363-9CBE-4E4717819322}" dt="2020-10-30T17:38:35.225" v="316" actId="20577"/>
        <pc:sldMkLst>
          <pc:docMk/>
          <pc:sldMk cId="4090638326" sldId="296"/>
        </pc:sldMkLst>
        <pc:spChg chg="mod">
          <ac:chgData name="Steve Shellhammer" userId="0e71f22d-ee3e-49c0-82ff-dbc290af8082" providerId="ADAL" clId="{C094DC32-8971-4363-9CBE-4E4717819322}" dt="2020-10-30T17:35:44.837" v="103" actId="14100"/>
          <ac:spMkLst>
            <pc:docMk/>
            <pc:sldMk cId="4090638326" sldId="296"/>
            <ac:spMk id="2" creationId="{27615141-828D-4897-9E49-77BF44EA5748}"/>
          </ac:spMkLst>
        </pc:spChg>
        <pc:spChg chg="mod">
          <ac:chgData name="Steve Shellhammer" userId="0e71f22d-ee3e-49c0-82ff-dbc290af8082" providerId="ADAL" clId="{C094DC32-8971-4363-9CBE-4E4717819322}" dt="2020-10-30T17:38:35.225" v="316" actId="20577"/>
          <ac:spMkLst>
            <pc:docMk/>
            <pc:sldMk cId="4090638326" sldId="296"/>
            <ac:spMk id="3" creationId="{B2871B69-C814-48EF-BA2E-7766A548A756}"/>
          </ac:spMkLst>
        </pc:spChg>
      </pc:sldChg>
      <pc:sldMasterChg chg="modSp mod">
        <pc:chgData name="Steve Shellhammer" userId="0e71f22d-ee3e-49c0-82ff-dbc290af8082" providerId="ADAL" clId="{C094DC32-8971-4363-9CBE-4E4717819322}" dt="2020-10-30T17:34:09.853" v="5" actId="20577"/>
        <pc:sldMasterMkLst>
          <pc:docMk/>
          <pc:sldMasterMk cId="0" sldId="2147483648"/>
        </pc:sldMasterMkLst>
        <pc:spChg chg="mod">
          <ac:chgData name="Steve Shellhammer" userId="0e71f22d-ee3e-49c0-82ff-dbc290af8082" providerId="ADAL" clId="{C094DC32-8971-4363-9CBE-4E4717819322}" dt="2020-10-30T17:34:09.853" v="5" actId="20577"/>
          <ac:spMkLst>
            <pc:docMk/>
            <pc:sldMasterMk cId="0" sldId="2147483648"/>
            <ac:spMk id="10" creationId="{00000000-0000-0000-0000-000000000000}"/>
          </ac:spMkLst>
        </pc:spChg>
      </pc:sldMasterChg>
    </pc:docChg>
  </pc:docChgLst>
  <pc:docChgLst>
    <pc:chgData name="Steve Shellhammer" userId="0e71f22d-ee3e-49c0-82ff-dbc290af8082" providerId="ADAL" clId="{B8552042-1AA0-4A25-AE35-BA6E2018E0F9}"/>
    <pc:docChg chg="modSld modMainMaster">
      <pc:chgData name="Steve Shellhammer" userId="0e71f22d-ee3e-49c0-82ff-dbc290af8082" providerId="ADAL" clId="{B8552042-1AA0-4A25-AE35-BA6E2018E0F9}" dt="2020-11-02T16:22:31.300" v="18" actId="1037"/>
      <pc:docMkLst>
        <pc:docMk/>
      </pc:docMkLst>
      <pc:sldChg chg="modSp mod">
        <pc:chgData name="Steve Shellhammer" userId="0e71f22d-ee3e-49c0-82ff-dbc290af8082" providerId="ADAL" clId="{B8552042-1AA0-4A25-AE35-BA6E2018E0F9}" dt="2020-11-02T15:45:47.049" v="7" actId="20577"/>
        <pc:sldMkLst>
          <pc:docMk/>
          <pc:sldMk cId="0" sldId="256"/>
        </pc:sldMkLst>
        <pc:spChg chg="mod">
          <ac:chgData name="Steve Shellhammer" userId="0e71f22d-ee3e-49c0-82ff-dbc290af8082" providerId="ADAL" clId="{B8552042-1AA0-4A25-AE35-BA6E2018E0F9}" dt="2020-11-02T15:45:47.049" v="7" actId="20577"/>
          <ac:spMkLst>
            <pc:docMk/>
            <pc:sldMk cId="0" sldId="256"/>
            <ac:spMk id="3074" creationId="{00000000-0000-0000-0000-000000000000}"/>
          </ac:spMkLst>
        </pc:spChg>
      </pc:sldChg>
      <pc:sldChg chg="modSp mod">
        <pc:chgData name="Steve Shellhammer" userId="0e71f22d-ee3e-49c0-82ff-dbc290af8082" providerId="ADAL" clId="{B8552042-1AA0-4A25-AE35-BA6E2018E0F9}" dt="2020-11-02T16:22:31.300" v="18" actId="1037"/>
        <pc:sldMkLst>
          <pc:docMk/>
          <pc:sldMk cId="2439599667" sldId="290"/>
        </pc:sldMkLst>
        <pc:spChg chg="mod">
          <ac:chgData name="Steve Shellhammer" userId="0e71f22d-ee3e-49c0-82ff-dbc290af8082" providerId="ADAL" clId="{B8552042-1AA0-4A25-AE35-BA6E2018E0F9}" dt="2020-11-02T16:22:31.300" v="18" actId="1037"/>
          <ac:spMkLst>
            <pc:docMk/>
            <pc:sldMk cId="2439599667" sldId="290"/>
            <ac:spMk id="3" creationId="{2118FBEB-869B-429D-9D5A-975287234DBD}"/>
          </ac:spMkLst>
        </pc:spChg>
      </pc:sldChg>
      <pc:sldChg chg="modSp mod">
        <pc:chgData name="Steve Shellhammer" userId="0e71f22d-ee3e-49c0-82ff-dbc290af8082" providerId="ADAL" clId="{B8552042-1AA0-4A25-AE35-BA6E2018E0F9}" dt="2020-11-02T15:46:16.099" v="13" actId="20577"/>
        <pc:sldMkLst>
          <pc:docMk/>
          <pc:sldMk cId="1762822898" sldId="293"/>
        </pc:sldMkLst>
        <pc:spChg chg="mod">
          <ac:chgData name="Steve Shellhammer" userId="0e71f22d-ee3e-49c0-82ff-dbc290af8082" providerId="ADAL" clId="{B8552042-1AA0-4A25-AE35-BA6E2018E0F9}" dt="2020-11-02T15:46:16.099" v="13" actId="20577"/>
          <ac:spMkLst>
            <pc:docMk/>
            <pc:sldMk cId="1762822898" sldId="293"/>
            <ac:spMk id="3" creationId="{A37BCEF0-6F11-463B-8039-DEDBBCA0781B}"/>
          </ac:spMkLst>
        </pc:spChg>
      </pc:sldChg>
      <pc:sldMasterChg chg="modSp mod">
        <pc:chgData name="Steve Shellhammer" userId="0e71f22d-ee3e-49c0-82ff-dbc290af8082" providerId="ADAL" clId="{B8552042-1AA0-4A25-AE35-BA6E2018E0F9}" dt="2020-11-02T15:46:01.463" v="9" actId="20577"/>
        <pc:sldMasterMkLst>
          <pc:docMk/>
          <pc:sldMasterMk cId="0" sldId="2147483648"/>
        </pc:sldMasterMkLst>
        <pc:spChg chg="mod">
          <ac:chgData name="Steve Shellhammer" userId="0e71f22d-ee3e-49c0-82ff-dbc290af8082" providerId="ADAL" clId="{B8552042-1AA0-4A25-AE35-BA6E2018E0F9}" dt="2020-11-02T15:46:01.463" v="9" actId="20577"/>
          <ac:spMkLst>
            <pc:docMk/>
            <pc:sldMasterMk cId="0" sldId="2147483648"/>
            <ac:spMk id="10" creationId="{00000000-0000-0000-0000-000000000000}"/>
          </ac:spMkLst>
        </pc:spChg>
      </pc:sldMasterChg>
    </pc:docChg>
  </pc:docChgLst>
  <pc:docChgLst>
    <pc:chgData name="Steve Shellhammer" userId="0e71f22d-ee3e-49c0-82ff-dbc290af8082" providerId="ADAL" clId="{65A9CD66-F1D0-4487-A189-4879D551E1F0}"/>
    <pc:docChg chg="custSel addSld modSld modMainMaster">
      <pc:chgData name="Steve Shellhammer" userId="0e71f22d-ee3e-49c0-82ff-dbc290af8082" providerId="ADAL" clId="{65A9CD66-F1D0-4487-A189-4879D551E1F0}" dt="2019-10-30T17:49:50.251" v="448" actId="20577"/>
      <pc:docMkLst>
        <pc:docMk/>
      </pc:docMkLst>
      <pc:sldChg chg="modSp">
        <pc:chgData name="Steve Shellhammer" userId="0e71f22d-ee3e-49c0-82ff-dbc290af8082" providerId="ADAL" clId="{65A9CD66-F1D0-4487-A189-4879D551E1F0}" dt="2019-10-30T17:32:32.424" v="15" actId="20577"/>
        <pc:sldMkLst>
          <pc:docMk/>
          <pc:sldMk cId="0" sldId="256"/>
        </pc:sldMkLst>
        <pc:spChg chg="mod">
          <ac:chgData name="Steve Shellhammer" userId="0e71f22d-ee3e-49c0-82ff-dbc290af8082" providerId="ADAL" clId="{65A9CD66-F1D0-4487-A189-4879D551E1F0}" dt="2019-10-30T17:32:23.520" v="7" actId="20577"/>
          <ac:spMkLst>
            <pc:docMk/>
            <pc:sldMk cId="0" sldId="256"/>
            <ac:spMk id="3073" creationId="{00000000-0000-0000-0000-000000000000}"/>
          </ac:spMkLst>
        </pc:spChg>
        <pc:spChg chg="mod">
          <ac:chgData name="Steve Shellhammer" userId="0e71f22d-ee3e-49c0-82ff-dbc290af8082" providerId="ADAL" clId="{65A9CD66-F1D0-4487-A189-4879D551E1F0}" dt="2019-10-30T17:32:32.424" v="15" actId="20577"/>
          <ac:spMkLst>
            <pc:docMk/>
            <pc:sldMk cId="0" sldId="256"/>
            <ac:spMk id="3074" creationId="{00000000-0000-0000-0000-000000000000}"/>
          </ac:spMkLst>
        </pc:spChg>
      </pc:sldChg>
      <pc:sldChg chg="delSp modSp">
        <pc:chgData name="Steve Shellhammer" userId="0e71f22d-ee3e-49c0-82ff-dbc290af8082" providerId="ADAL" clId="{65A9CD66-F1D0-4487-A189-4879D551E1F0}" dt="2019-10-30T17:47:52.743" v="404" actId="1076"/>
        <pc:sldMkLst>
          <pc:docMk/>
          <pc:sldMk cId="2376408962" sldId="269"/>
        </pc:sldMkLst>
        <pc:picChg chg="del">
          <ac:chgData name="Steve Shellhammer" userId="0e71f22d-ee3e-49c0-82ff-dbc290af8082" providerId="ADAL" clId="{65A9CD66-F1D0-4487-A189-4879D551E1F0}" dt="2019-10-30T17:39:42.398" v="50" actId="478"/>
          <ac:picMkLst>
            <pc:docMk/>
            <pc:sldMk cId="2376408962" sldId="269"/>
            <ac:picMk id="3" creationId="{5C16B93E-9EB9-4028-A051-526C9223A8D3}"/>
          </ac:picMkLst>
        </pc:picChg>
        <pc:picChg chg="mod">
          <ac:chgData name="Steve Shellhammer" userId="0e71f22d-ee3e-49c0-82ff-dbc290af8082" providerId="ADAL" clId="{65A9CD66-F1D0-4487-A189-4879D551E1F0}" dt="2019-10-30T17:47:52.743" v="404" actId="1076"/>
          <ac:picMkLst>
            <pc:docMk/>
            <pc:sldMk cId="2376408962" sldId="269"/>
            <ac:picMk id="7" creationId="{307F8259-051D-4B29-B640-6FE565280782}"/>
          </ac:picMkLst>
        </pc:picChg>
      </pc:sldChg>
      <pc:sldChg chg="modSp">
        <pc:chgData name="Steve Shellhammer" userId="0e71f22d-ee3e-49c0-82ff-dbc290af8082" providerId="ADAL" clId="{65A9CD66-F1D0-4487-A189-4879D551E1F0}" dt="2019-10-30T17:41:52.284" v="110" actId="20577"/>
        <pc:sldMkLst>
          <pc:docMk/>
          <pc:sldMk cId="1254697515" sldId="283"/>
        </pc:sldMkLst>
        <pc:spChg chg="mod">
          <ac:chgData name="Steve Shellhammer" userId="0e71f22d-ee3e-49c0-82ff-dbc290af8082" providerId="ADAL" clId="{65A9CD66-F1D0-4487-A189-4879D551E1F0}" dt="2019-10-30T17:41:52.284" v="110" actId="20577"/>
          <ac:spMkLst>
            <pc:docMk/>
            <pc:sldMk cId="1254697515" sldId="283"/>
            <ac:spMk id="3" creationId="{8E638090-E680-4193-9BF0-7AEB81DB0B05}"/>
          </ac:spMkLst>
        </pc:spChg>
      </pc:sldChg>
      <pc:sldChg chg="modSp add">
        <pc:chgData name="Steve Shellhammer" userId="0e71f22d-ee3e-49c0-82ff-dbc290af8082" providerId="ADAL" clId="{65A9CD66-F1D0-4487-A189-4879D551E1F0}" dt="2019-10-30T17:49:50.251" v="448" actId="20577"/>
        <pc:sldMkLst>
          <pc:docMk/>
          <pc:sldMk cId="94381728" sldId="284"/>
        </pc:sldMkLst>
        <pc:spChg chg="mod">
          <ac:chgData name="Steve Shellhammer" userId="0e71f22d-ee3e-49c0-82ff-dbc290af8082" providerId="ADAL" clId="{65A9CD66-F1D0-4487-A189-4879D551E1F0}" dt="2019-10-30T17:42:13.844" v="145" actId="404"/>
          <ac:spMkLst>
            <pc:docMk/>
            <pc:sldMk cId="94381728" sldId="284"/>
            <ac:spMk id="2" creationId="{B75FC05F-CB98-4253-922E-72C9FD7B87B2}"/>
          </ac:spMkLst>
        </pc:spChg>
        <pc:spChg chg="mod">
          <ac:chgData name="Steve Shellhammer" userId="0e71f22d-ee3e-49c0-82ff-dbc290af8082" providerId="ADAL" clId="{65A9CD66-F1D0-4487-A189-4879D551E1F0}" dt="2019-10-30T17:49:50.251" v="448" actId="20577"/>
          <ac:spMkLst>
            <pc:docMk/>
            <pc:sldMk cId="94381728" sldId="284"/>
            <ac:spMk id="3" creationId="{7B432C69-AA6B-4845-97D2-8F02997DFB60}"/>
          </ac:spMkLst>
        </pc:spChg>
      </pc:sldChg>
      <pc:sldMasterChg chg="modSp">
        <pc:chgData name="Steve Shellhammer" userId="0e71f22d-ee3e-49c0-82ff-dbc290af8082" providerId="ADAL" clId="{65A9CD66-F1D0-4487-A189-4879D551E1F0}" dt="2019-10-30T17:32:56.795" v="19" actId="20577"/>
        <pc:sldMasterMkLst>
          <pc:docMk/>
          <pc:sldMasterMk cId="0" sldId="2147483648"/>
        </pc:sldMasterMkLst>
        <pc:spChg chg="mod">
          <ac:chgData name="Steve Shellhammer" userId="0e71f22d-ee3e-49c0-82ff-dbc290af8082" providerId="ADAL" clId="{65A9CD66-F1D0-4487-A189-4879D551E1F0}" dt="2019-10-30T17:32:56.795" v="19" actId="20577"/>
          <ac:spMkLst>
            <pc:docMk/>
            <pc:sldMasterMk cId="0" sldId="2147483648"/>
            <ac:spMk id="10" creationId="{00000000-0000-0000-0000-000000000000}"/>
          </ac:spMkLst>
        </pc:spChg>
      </pc:sldMasterChg>
    </pc:docChg>
  </pc:docChgLst>
  <pc:docChgLst>
    <pc:chgData name="Steve Shellhammer" userId="0e71f22d-ee3e-49c0-82ff-dbc290af8082" providerId="ADAL" clId="{16C0347B-0710-4C63-9556-E7EC127AC460}"/>
    <pc:docChg chg="custSel addSld delSld modSld sldOrd modMainMaster">
      <pc:chgData name="Steve Shellhammer" userId="0e71f22d-ee3e-49c0-82ff-dbc290af8082" providerId="ADAL" clId="{16C0347B-0710-4C63-9556-E7EC127AC460}" dt="2020-10-26T19:04:46.283" v="1017" actId="20577"/>
      <pc:docMkLst>
        <pc:docMk/>
      </pc:docMkLst>
      <pc:sldChg chg="modSp mod">
        <pc:chgData name="Steve Shellhammer" userId="0e71f22d-ee3e-49c0-82ff-dbc290af8082" providerId="ADAL" clId="{16C0347B-0710-4C63-9556-E7EC127AC460}" dt="2020-10-26T19:04:46.283" v="1017" actId="20577"/>
        <pc:sldMkLst>
          <pc:docMk/>
          <pc:sldMk cId="0" sldId="256"/>
        </pc:sldMkLst>
        <pc:spChg chg="mod">
          <ac:chgData name="Steve Shellhammer" userId="0e71f22d-ee3e-49c0-82ff-dbc290af8082" providerId="ADAL" clId="{16C0347B-0710-4C63-9556-E7EC127AC460}" dt="2020-10-18T00:16:21.443" v="7" actId="20577"/>
          <ac:spMkLst>
            <pc:docMk/>
            <pc:sldMk cId="0" sldId="256"/>
            <ac:spMk id="3073" creationId="{00000000-0000-0000-0000-000000000000}"/>
          </ac:spMkLst>
        </pc:spChg>
        <pc:spChg chg="mod">
          <ac:chgData name="Steve Shellhammer" userId="0e71f22d-ee3e-49c0-82ff-dbc290af8082" providerId="ADAL" clId="{16C0347B-0710-4C63-9556-E7EC127AC460}" dt="2020-10-26T19:04:46.283" v="1017" actId="20577"/>
          <ac:spMkLst>
            <pc:docMk/>
            <pc:sldMk cId="0" sldId="256"/>
            <ac:spMk id="3074" creationId="{00000000-0000-0000-0000-000000000000}"/>
          </ac:spMkLst>
        </pc:spChg>
      </pc:sldChg>
      <pc:sldChg chg="modSp mod">
        <pc:chgData name="Steve Shellhammer" userId="0e71f22d-ee3e-49c0-82ff-dbc290af8082" providerId="ADAL" clId="{16C0347B-0710-4C63-9556-E7EC127AC460}" dt="2020-10-18T00:18:18.776" v="31" actId="20577"/>
        <pc:sldMkLst>
          <pc:docMk/>
          <pc:sldMk cId="3731895628" sldId="264"/>
        </pc:sldMkLst>
        <pc:spChg chg="mod">
          <ac:chgData name="Steve Shellhammer" userId="0e71f22d-ee3e-49c0-82ff-dbc290af8082" providerId="ADAL" clId="{16C0347B-0710-4C63-9556-E7EC127AC460}" dt="2020-10-18T00:18:18.776" v="31" actId="20577"/>
          <ac:spMkLst>
            <pc:docMk/>
            <pc:sldMk cId="3731895628" sldId="264"/>
            <ac:spMk id="3" creationId="{00000000-0000-0000-0000-000000000000}"/>
          </ac:spMkLst>
        </pc:spChg>
      </pc:sldChg>
      <pc:sldChg chg="del">
        <pc:chgData name="Steve Shellhammer" userId="0e71f22d-ee3e-49c0-82ff-dbc290af8082" providerId="ADAL" clId="{16C0347B-0710-4C63-9556-E7EC127AC460}" dt="2020-10-18T00:45:38.898" v="998" actId="47"/>
        <pc:sldMkLst>
          <pc:docMk/>
          <pc:sldMk cId="2376408962" sldId="269"/>
        </pc:sldMkLst>
      </pc:sldChg>
      <pc:sldChg chg="del">
        <pc:chgData name="Steve Shellhammer" userId="0e71f22d-ee3e-49c0-82ff-dbc290af8082" providerId="ADAL" clId="{16C0347B-0710-4C63-9556-E7EC127AC460}" dt="2020-10-18T00:45:38.898" v="998" actId="47"/>
        <pc:sldMkLst>
          <pc:docMk/>
          <pc:sldMk cId="1628697714" sldId="280"/>
        </pc:sldMkLst>
      </pc:sldChg>
      <pc:sldChg chg="modSp mod ord">
        <pc:chgData name="Steve Shellhammer" userId="0e71f22d-ee3e-49c0-82ff-dbc290af8082" providerId="ADAL" clId="{16C0347B-0710-4C63-9556-E7EC127AC460}" dt="2020-10-18T00:44:39.833" v="985" actId="1076"/>
        <pc:sldMkLst>
          <pc:docMk/>
          <pc:sldMk cId="1254697515" sldId="283"/>
        </pc:sldMkLst>
        <pc:spChg chg="mod">
          <ac:chgData name="Steve Shellhammer" userId="0e71f22d-ee3e-49c0-82ff-dbc290af8082" providerId="ADAL" clId="{16C0347B-0710-4C63-9556-E7EC127AC460}" dt="2020-10-18T00:44:39.833" v="985" actId="1076"/>
          <ac:spMkLst>
            <pc:docMk/>
            <pc:sldMk cId="1254697515" sldId="283"/>
            <ac:spMk id="2" creationId="{699EB5AA-7C1E-43F4-941D-621B834F1BEC}"/>
          </ac:spMkLst>
        </pc:spChg>
        <pc:spChg chg="mod">
          <ac:chgData name="Steve Shellhammer" userId="0e71f22d-ee3e-49c0-82ff-dbc290af8082" providerId="ADAL" clId="{16C0347B-0710-4C63-9556-E7EC127AC460}" dt="2020-10-18T00:44:19.621" v="984" actId="1076"/>
          <ac:spMkLst>
            <pc:docMk/>
            <pc:sldMk cId="1254697515" sldId="283"/>
            <ac:spMk id="3" creationId="{8E638090-E680-4193-9BF0-7AEB81DB0B05}"/>
          </ac:spMkLst>
        </pc:spChg>
      </pc:sldChg>
      <pc:sldChg chg="del">
        <pc:chgData name="Steve Shellhammer" userId="0e71f22d-ee3e-49c0-82ff-dbc290af8082" providerId="ADAL" clId="{16C0347B-0710-4C63-9556-E7EC127AC460}" dt="2020-10-18T00:45:38.898" v="998" actId="47"/>
        <pc:sldMkLst>
          <pc:docMk/>
          <pc:sldMk cId="2802600461" sldId="287"/>
        </pc:sldMkLst>
      </pc:sldChg>
      <pc:sldChg chg="del">
        <pc:chgData name="Steve Shellhammer" userId="0e71f22d-ee3e-49c0-82ff-dbc290af8082" providerId="ADAL" clId="{16C0347B-0710-4C63-9556-E7EC127AC460}" dt="2020-10-18T00:45:38.898" v="998" actId="47"/>
        <pc:sldMkLst>
          <pc:docMk/>
          <pc:sldMk cId="1257753769" sldId="288"/>
        </pc:sldMkLst>
      </pc:sldChg>
      <pc:sldChg chg="del">
        <pc:chgData name="Steve Shellhammer" userId="0e71f22d-ee3e-49c0-82ff-dbc290af8082" providerId="ADAL" clId="{16C0347B-0710-4C63-9556-E7EC127AC460}" dt="2020-10-18T00:45:38.898" v="998" actId="47"/>
        <pc:sldMkLst>
          <pc:docMk/>
          <pc:sldMk cId="318191217" sldId="289"/>
        </pc:sldMkLst>
      </pc:sldChg>
      <pc:sldChg chg="modSp mod ord">
        <pc:chgData name="Steve Shellhammer" userId="0e71f22d-ee3e-49c0-82ff-dbc290af8082" providerId="ADAL" clId="{16C0347B-0710-4C63-9556-E7EC127AC460}" dt="2020-10-18T00:32:29.290" v="251"/>
        <pc:sldMkLst>
          <pc:docMk/>
          <pc:sldMk cId="2439599667" sldId="290"/>
        </pc:sldMkLst>
        <pc:spChg chg="mod">
          <ac:chgData name="Steve Shellhammer" userId="0e71f22d-ee3e-49c0-82ff-dbc290af8082" providerId="ADAL" clId="{16C0347B-0710-4C63-9556-E7EC127AC460}" dt="2020-10-18T00:18:40.104" v="33" actId="20577"/>
          <ac:spMkLst>
            <pc:docMk/>
            <pc:sldMk cId="2439599667" sldId="290"/>
            <ac:spMk id="2" creationId="{E80FAD85-F7AD-4C48-A97B-7C38F2305BF8}"/>
          </ac:spMkLst>
        </pc:spChg>
        <pc:spChg chg="mod">
          <ac:chgData name="Steve Shellhammer" userId="0e71f22d-ee3e-49c0-82ff-dbc290af8082" providerId="ADAL" clId="{16C0347B-0710-4C63-9556-E7EC127AC460}" dt="2020-10-18T00:32:14.987" v="249"/>
          <ac:spMkLst>
            <pc:docMk/>
            <pc:sldMk cId="2439599667" sldId="290"/>
            <ac:spMk id="3" creationId="{2118FBEB-869B-429D-9D5A-975287234DBD}"/>
          </ac:spMkLst>
        </pc:spChg>
      </pc:sldChg>
      <pc:sldChg chg="modSp mod">
        <pc:chgData name="Steve Shellhammer" userId="0e71f22d-ee3e-49c0-82ff-dbc290af8082" providerId="ADAL" clId="{16C0347B-0710-4C63-9556-E7EC127AC460}" dt="2020-10-18T00:17:13.345" v="29" actId="20577"/>
        <pc:sldMkLst>
          <pc:docMk/>
          <pc:sldMk cId="464714103" sldId="291"/>
        </pc:sldMkLst>
        <pc:spChg chg="mod">
          <ac:chgData name="Steve Shellhammer" userId="0e71f22d-ee3e-49c0-82ff-dbc290af8082" providerId="ADAL" clId="{16C0347B-0710-4C63-9556-E7EC127AC460}" dt="2020-10-18T00:17:13.345" v="29" actId="20577"/>
          <ac:spMkLst>
            <pc:docMk/>
            <pc:sldMk cId="464714103" sldId="291"/>
            <ac:spMk id="3" creationId="{5FAF55C0-8AEA-453F-BC9C-2F8950711BC4}"/>
          </ac:spMkLst>
        </pc:spChg>
      </pc:sldChg>
      <pc:sldChg chg="modSp new del mod">
        <pc:chgData name="Steve Shellhammer" userId="0e71f22d-ee3e-49c0-82ff-dbc290af8082" providerId="ADAL" clId="{16C0347B-0710-4C63-9556-E7EC127AC460}" dt="2020-10-18T00:45:38.898" v="998" actId="47"/>
        <pc:sldMkLst>
          <pc:docMk/>
          <pc:sldMk cId="184310650" sldId="292"/>
        </pc:sldMkLst>
        <pc:spChg chg="mod">
          <ac:chgData name="Steve Shellhammer" userId="0e71f22d-ee3e-49c0-82ff-dbc290af8082" providerId="ADAL" clId="{16C0347B-0710-4C63-9556-E7EC127AC460}" dt="2020-10-18T00:32:44.159" v="259" actId="20577"/>
          <ac:spMkLst>
            <pc:docMk/>
            <pc:sldMk cId="184310650" sldId="292"/>
            <ac:spMk id="2" creationId="{A0CEFAED-1E57-4F9B-B525-359D4370D80E}"/>
          </ac:spMkLst>
        </pc:spChg>
      </pc:sldChg>
      <pc:sldChg chg="modSp new mod">
        <pc:chgData name="Steve Shellhammer" userId="0e71f22d-ee3e-49c0-82ff-dbc290af8082" providerId="ADAL" clId="{16C0347B-0710-4C63-9556-E7EC127AC460}" dt="2020-10-18T00:35:45.142" v="467" actId="20577"/>
        <pc:sldMkLst>
          <pc:docMk/>
          <pc:sldMk cId="1762822898" sldId="293"/>
        </pc:sldMkLst>
        <pc:spChg chg="mod">
          <ac:chgData name="Steve Shellhammer" userId="0e71f22d-ee3e-49c0-82ff-dbc290af8082" providerId="ADAL" clId="{16C0347B-0710-4C63-9556-E7EC127AC460}" dt="2020-10-18T00:33:32.702" v="286" actId="404"/>
          <ac:spMkLst>
            <pc:docMk/>
            <pc:sldMk cId="1762822898" sldId="293"/>
            <ac:spMk id="2" creationId="{12A016C0-A576-4830-AA26-2B9BBEE37E5F}"/>
          </ac:spMkLst>
        </pc:spChg>
        <pc:spChg chg="mod">
          <ac:chgData name="Steve Shellhammer" userId="0e71f22d-ee3e-49c0-82ff-dbc290af8082" providerId="ADAL" clId="{16C0347B-0710-4C63-9556-E7EC127AC460}" dt="2020-10-18T00:35:45.142" v="467" actId="20577"/>
          <ac:spMkLst>
            <pc:docMk/>
            <pc:sldMk cId="1762822898" sldId="293"/>
            <ac:spMk id="3" creationId="{A37BCEF0-6F11-463B-8039-DEDBBCA0781B}"/>
          </ac:spMkLst>
        </pc:spChg>
      </pc:sldChg>
      <pc:sldChg chg="modSp new mod">
        <pc:chgData name="Steve Shellhammer" userId="0e71f22d-ee3e-49c0-82ff-dbc290af8082" providerId="ADAL" clId="{16C0347B-0710-4C63-9556-E7EC127AC460}" dt="2020-10-26T19:04:06.710" v="1012" actId="14100"/>
        <pc:sldMkLst>
          <pc:docMk/>
          <pc:sldMk cId="286340836" sldId="294"/>
        </pc:sldMkLst>
        <pc:spChg chg="mod">
          <ac:chgData name="Steve Shellhammer" userId="0e71f22d-ee3e-49c0-82ff-dbc290af8082" providerId="ADAL" clId="{16C0347B-0710-4C63-9556-E7EC127AC460}" dt="2020-10-18T00:37:05.991" v="507" actId="14100"/>
          <ac:spMkLst>
            <pc:docMk/>
            <pc:sldMk cId="286340836" sldId="294"/>
            <ac:spMk id="2" creationId="{E663F382-9EAC-439A-AFC2-68EA53BEC727}"/>
          </ac:spMkLst>
        </pc:spChg>
        <pc:spChg chg="mod">
          <ac:chgData name="Steve Shellhammer" userId="0e71f22d-ee3e-49c0-82ff-dbc290af8082" providerId="ADAL" clId="{16C0347B-0710-4C63-9556-E7EC127AC460}" dt="2020-10-26T19:04:06.710" v="1012" actId="14100"/>
          <ac:spMkLst>
            <pc:docMk/>
            <pc:sldMk cId="286340836" sldId="294"/>
            <ac:spMk id="3" creationId="{F8E640B9-970B-403E-940F-F981A3D82F90}"/>
          </ac:spMkLst>
        </pc:spChg>
      </pc:sldChg>
      <pc:sldChg chg="delSp modSp new mod">
        <pc:chgData name="Steve Shellhammer" userId="0e71f22d-ee3e-49c0-82ff-dbc290af8082" providerId="ADAL" clId="{16C0347B-0710-4C63-9556-E7EC127AC460}" dt="2020-10-18T00:45:30.069" v="997" actId="1076"/>
        <pc:sldMkLst>
          <pc:docMk/>
          <pc:sldMk cId="2745616321" sldId="295"/>
        </pc:sldMkLst>
        <pc:spChg chg="mod">
          <ac:chgData name="Steve Shellhammer" userId="0e71f22d-ee3e-49c0-82ff-dbc290af8082" providerId="ADAL" clId="{16C0347B-0710-4C63-9556-E7EC127AC460}" dt="2020-10-18T00:44:45.119" v="994" actId="20577"/>
          <ac:spMkLst>
            <pc:docMk/>
            <pc:sldMk cId="2745616321" sldId="295"/>
            <ac:spMk id="2" creationId="{151F67FA-E45C-411F-BB51-3656EF58A2FC}"/>
          </ac:spMkLst>
        </pc:spChg>
        <pc:spChg chg="del">
          <ac:chgData name="Steve Shellhammer" userId="0e71f22d-ee3e-49c0-82ff-dbc290af8082" providerId="ADAL" clId="{16C0347B-0710-4C63-9556-E7EC127AC460}" dt="2020-10-18T00:44:48.404" v="995" actId="478"/>
          <ac:spMkLst>
            <pc:docMk/>
            <pc:sldMk cId="2745616321" sldId="295"/>
            <ac:spMk id="3" creationId="{CF65CD22-C94F-4DEB-9818-8B78F94D28EB}"/>
          </ac:spMkLst>
        </pc:spChg>
        <pc:picChg chg="mod">
          <ac:chgData name="Steve Shellhammer" userId="0e71f22d-ee3e-49c0-82ff-dbc290af8082" providerId="ADAL" clId="{16C0347B-0710-4C63-9556-E7EC127AC460}" dt="2020-10-18T00:45:30.069" v="997" actId="1076"/>
          <ac:picMkLst>
            <pc:docMk/>
            <pc:sldMk cId="2745616321" sldId="295"/>
            <ac:picMk id="7" creationId="{A47C43D0-7A86-4FEE-8741-DC4FF76B3657}"/>
          </ac:picMkLst>
        </pc:picChg>
      </pc:sldChg>
      <pc:sldMasterChg chg="modSp mod">
        <pc:chgData name="Steve Shellhammer" userId="0e71f22d-ee3e-49c0-82ff-dbc290af8082" providerId="ADAL" clId="{16C0347B-0710-4C63-9556-E7EC127AC460}" dt="2020-10-18T00:16:42.609" v="13" actId="20577"/>
        <pc:sldMasterMkLst>
          <pc:docMk/>
          <pc:sldMasterMk cId="0" sldId="2147483648"/>
        </pc:sldMasterMkLst>
        <pc:spChg chg="mod">
          <ac:chgData name="Steve Shellhammer" userId="0e71f22d-ee3e-49c0-82ff-dbc290af8082" providerId="ADAL" clId="{16C0347B-0710-4C63-9556-E7EC127AC460}" dt="2020-10-18T00:16:42.609" v="13" actId="20577"/>
          <ac:spMkLst>
            <pc:docMk/>
            <pc:sldMasterMk cId="0" sldId="2147483648"/>
            <ac:spMk id="10" creationId="{00000000-0000-0000-0000-000000000000}"/>
          </ac:spMkLst>
        </pc:spChg>
      </pc:sldMasterChg>
    </pc:docChg>
  </pc:docChgLst>
  <pc:docChgLst>
    <pc:chgData name="Steve Shellhammer" userId="0e71f22d-ee3e-49c0-82ff-dbc290af8082" providerId="ADAL" clId="{CA9350BF-1A34-4C71-AFBC-56F91FCD8441}"/>
    <pc:docChg chg="custSel addSld modSld modMainMaster">
      <pc:chgData name="Steve Shellhammer" userId="0e71f22d-ee3e-49c0-82ff-dbc290af8082" providerId="ADAL" clId="{CA9350BF-1A34-4C71-AFBC-56F91FCD8441}" dt="2021-03-05T19:39:23.842" v="1288" actId="404"/>
      <pc:docMkLst>
        <pc:docMk/>
      </pc:docMkLst>
      <pc:sldChg chg="modSp mod">
        <pc:chgData name="Steve Shellhammer" userId="0e71f22d-ee3e-49c0-82ff-dbc290af8082" providerId="ADAL" clId="{CA9350BF-1A34-4C71-AFBC-56F91FCD8441}" dt="2021-03-05T16:52:52.922" v="1" actId="20577"/>
        <pc:sldMkLst>
          <pc:docMk/>
          <pc:sldMk cId="0" sldId="256"/>
        </pc:sldMkLst>
        <pc:spChg chg="mod">
          <ac:chgData name="Steve Shellhammer" userId="0e71f22d-ee3e-49c0-82ff-dbc290af8082" providerId="ADAL" clId="{CA9350BF-1A34-4C71-AFBC-56F91FCD8441}" dt="2021-03-05T16:52:52.922" v="1" actId="20577"/>
          <ac:spMkLst>
            <pc:docMk/>
            <pc:sldMk cId="0" sldId="256"/>
            <ac:spMk id="3074" creationId="{00000000-0000-0000-0000-000000000000}"/>
          </ac:spMkLst>
        </pc:spChg>
      </pc:sldChg>
      <pc:sldChg chg="modSp mod">
        <pc:chgData name="Steve Shellhammer" userId="0e71f22d-ee3e-49c0-82ff-dbc290af8082" providerId="ADAL" clId="{CA9350BF-1A34-4C71-AFBC-56F91FCD8441}" dt="2021-03-05T19:38:25.596" v="1285" actId="403"/>
        <pc:sldMkLst>
          <pc:docMk/>
          <pc:sldMk cId="1254697515" sldId="283"/>
        </pc:sldMkLst>
        <pc:spChg chg="mod">
          <ac:chgData name="Steve Shellhammer" userId="0e71f22d-ee3e-49c0-82ff-dbc290af8082" providerId="ADAL" clId="{CA9350BF-1A34-4C71-AFBC-56F91FCD8441}" dt="2021-03-05T19:38:25.596" v="1285" actId="403"/>
          <ac:spMkLst>
            <pc:docMk/>
            <pc:sldMk cId="1254697515" sldId="283"/>
            <ac:spMk id="2" creationId="{699EB5AA-7C1E-43F4-941D-621B834F1BEC}"/>
          </ac:spMkLst>
        </pc:spChg>
      </pc:sldChg>
      <pc:sldChg chg="modSp mod">
        <pc:chgData name="Steve Shellhammer" userId="0e71f22d-ee3e-49c0-82ff-dbc290af8082" providerId="ADAL" clId="{CA9350BF-1A34-4C71-AFBC-56F91FCD8441}" dt="2021-03-05T19:38:34.560" v="1286" actId="403"/>
        <pc:sldMkLst>
          <pc:docMk/>
          <pc:sldMk cId="4090638326" sldId="296"/>
        </pc:sldMkLst>
        <pc:spChg chg="mod">
          <ac:chgData name="Steve Shellhammer" userId="0e71f22d-ee3e-49c0-82ff-dbc290af8082" providerId="ADAL" clId="{CA9350BF-1A34-4C71-AFBC-56F91FCD8441}" dt="2021-03-05T19:38:34.560" v="1286" actId="403"/>
          <ac:spMkLst>
            <pc:docMk/>
            <pc:sldMk cId="4090638326" sldId="296"/>
            <ac:spMk id="2" creationId="{27615141-828D-4897-9E49-77BF44EA5748}"/>
          </ac:spMkLst>
        </pc:spChg>
      </pc:sldChg>
      <pc:sldChg chg="modSp new mod">
        <pc:chgData name="Steve Shellhammer" userId="0e71f22d-ee3e-49c0-82ff-dbc290af8082" providerId="ADAL" clId="{CA9350BF-1A34-4C71-AFBC-56F91FCD8441}" dt="2021-03-05T19:39:23.842" v="1288" actId="404"/>
        <pc:sldMkLst>
          <pc:docMk/>
          <pc:sldMk cId="2073173423" sldId="298"/>
        </pc:sldMkLst>
        <pc:spChg chg="mod">
          <ac:chgData name="Steve Shellhammer" userId="0e71f22d-ee3e-49c0-82ff-dbc290af8082" providerId="ADAL" clId="{CA9350BF-1A34-4C71-AFBC-56F91FCD8441}" dt="2021-03-05T19:34:19.449" v="800" actId="20577"/>
          <ac:spMkLst>
            <pc:docMk/>
            <pc:sldMk cId="2073173423" sldId="298"/>
            <ac:spMk id="2" creationId="{6BDE5E84-55F9-4669-95B1-3F9646890394}"/>
          </ac:spMkLst>
        </pc:spChg>
        <pc:spChg chg="mod">
          <ac:chgData name="Steve Shellhammer" userId="0e71f22d-ee3e-49c0-82ff-dbc290af8082" providerId="ADAL" clId="{CA9350BF-1A34-4C71-AFBC-56F91FCD8441}" dt="2021-03-05T19:39:23.842" v="1288" actId="404"/>
          <ac:spMkLst>
            <pc:docMk/>
            <pc:sldMk cId="2073173423" sldId="298"/>
            <ac:spMk id="3" creationId="{0879F695-B16A-4FC9-BD55-E2608AFB30AD}"/>
          </ac:spMkLst>
        </pc:spChg>
      </pc:sldChg>
      <pc:sldChg chg="modSp new mod">
        <pc:chgData name="Steve Shellhammer" userId="0e71f22d-ee3e-49c0-82ff-dbc290af8082" providerId="ADAL" clId="{CA9350BF-1A34-4C71-AFBC-56F91FCD8441}" dt="2021-03-05T19:38:10.576" v="1284" actId="14100"/>
        <pc:sldMkLst>
          <pc:docMk/>
          <pc:sldMk cId="1651079413" sldId="299"/>
        </pc:sldMkLst>
        <pc:spChg chg="mod">
          <ac:chgData name="Steve Shellhammer" userId="0e71f22d-ee3e-49c0-82ff-dbc290af8082" providerId="ADAL" clId="{CA9350BF-1A34-4C71-AFBC-56F91FCD8441}" dt="2021-03-05T19:37:58.252" v="1281" actId="14100"/>
          <ac:spMkLst>
            <pc:docMk/>
            <pc:sldMk cId="1651079413" sldId="299"/>
            <ac:spMk id="2" creationId="{D043A62A-5C26-42F8-A009-19950EAF9F5A}"/>
          </ac:spMkLst>
        </pc:spChg>
        <pc:spChg chg="mod">
          <ac:chgData name="Steve Shellhammer" userId="0e71f22d-ee3e-49c0-82ff-dbc290af8082" providerId="ADAL" clId="{CA9350BF-1A34-4C71-AFBC-56F91FCD8441}" dt="2021-03-05T19:38:10.576" v="1284" actId="14100"/>
          <ac:spMkLst>
            <pc:docMk/>
            <pc:sldMk cId="1651079413" sldId="299"/>
            <ac:spMk id="3" creationId="{7F33153D-34C6-4592-A013-D8CAAB848285}"/>
          </ac:spMkLst>
        </pc:spChg>
      </pc:sldChg>
      <pc:sldMasterChg chg="modSp mod">
        <pc:chgData name="Steve Shellhammer" userId="0e71f22d-ee3e-49c0-82ff-dbc290af8082" providerId="ADAL" clId="{CA9350BF-1A34-4C71-AFBC-56F91FCD8441}" dt="2021-03-05T16:53:02.295" v="3" actId="20577"/>
        <pc:sldMasterMkLst>
          <pc:docMk/>
          <pc:sldMasterMk cId="0" sldId="2147483648"/>
        </pc:sldMasterMkLst>
        <pc:spChg chg="mod">
          <ac:chgData name="Steve Shellhammer" userId="0e71f22d-ee3e-49c0-82ff-dbc290af8082" providerId="ADAL" clId="{CA9350BF-1A34-4C71-AFBC-56F91FCD8441}" dt="2021-03-05T16:53:02.295" v="3"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3/5/2021</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Steve Shellhammer, Qualcomm</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a:t>March 2021</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a:t>March 2021</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Steve Shellhammer, Qualcomm</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802.19-21/0004r2</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ec/dcn/17/ec-17-0090-24-0PNP-ieee-802-lmsc-operations-manual.pdf" TargetMode="External"/><Relationship Id="rId2" Type="http://schemas.openxmlformats.org/officeDocument/2006/relationships/hyperlink" Target="https://mentor.ieee.org/802-ec/dcn/17/ec-17-0120-30-0PNP-ieee-802-lmsc-chairs-guidelines.pdf"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ec/dcn/20/ec-20-0245-01-00EC-frequency-tables-of-ieee-802-wireless-standards.pptx"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8/dcn/21/18-21-0020-01-0000-proposed-frequency-table-format.pptx" TargetMode="External"/><Relationship Id="rId2" Type="http://schemas.openxmlformats.org/officeDocument/2006/relationships/hyperlink" Target="https://mentor.ieee.org/802.18/dcn/21/18-21-0005-00-0000-freq-table-802-15-work.xlsx"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a:t>March 2021</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a:t>Steve Shellhammer,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89408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a:t>March 2021 WG Opening Report</a:t>
            </a:r>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2021-03-05</a:t>
            </a:r>
          </a:p>
        </p:txBody>
      </p:sp>
      <p:graphicFrame>
        <p:nvGraphicFramePr>
          <p:cNvPr id="3075" name="Object 3"/>
          <p:cNvGraphicFramePr>
            <a:graphicFrameLocks noChangeAspect="1"/>
          </p:cNvGraphicFramePr>
          <p:nvPr>
            <p:extLst>
              <p:ext uri="{D42A27DB-BD31-4B8C-83A1-F6EECF244321}">
                <p14:modId xmlns:p14="http://schemas.microsoft.com/office/powerpoint/2010/main" val="4249318107"/>
              </p:ext>
            </p:extLst>
          </p:nvPr>
        </p:nvGraphicFramePr>
        <p:xfrm>
          <a:off x="546100" y="2438400"/>
          <a:ext cx="8661400" cy="2679700"/>
        </p:xfrm>
        <a:graphic>
          <a:graphicData uri="http://schemas.openxmlformats.org/presentationml/2006/ole">
            <mc:AlternateContent xmlns:mc="http://schemas.openxmlformats.org/markup-compatibility/2006">
              <mc:Choice xmlns:v="urn:schemas-microsoft-com:vml" Requires="v">
                <p:oleObj name="Document" r:id="rId3" imgW="8238348" imgH="2556850" progId="Word.Document.8">
                  <p:embed/>
                </p:oleObj>
              </mc:Choice>
              <mc:Fallback>
                <p:oleObj name="Document" r:id="rId3" imgW="8238348" imgH="2556850" progId="Word.Document.8">
                  <p:embed/>
                  <p:pic>
                    <p:nvPicPr>
                      <p:cNvPr id="3075" name="Object 3"/>
                      <p:cNvPicPr>
                        <a:picLocks noChangeAspect="1" noChangeArrowheads="1"/>
                      </p:cNvPicPr>
                      <p:nvPr/>
                    </p:nvPicPr>
                    <p:blipFill>
                      <a:blip r:embed="rId4"/>
                      <a:srcRect/>
                      <a:stretch>
                        <a:fillRect/>
                      </a:stretch>
                    </p:blipFill>
                    <p:spPr bwMode="auto">
                      <a:xfrm>
                        <a:off x="546100" y="2438400"/>
                        <a:ext cx="8661400" cy="26797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F67FA-E45C-411F-BB51-3656EF58A2FC}"/>
              </a:ext>
            </a:extLst>
          </p:cNvPr>
          <p:cNvSpPr>
            <a:spLocks noGrp="1"/>
          </p:cNvSpPr>
          <p:nvPr>
            <p:ph type="title"/>
          </p:nvPr>
        </p:nvSpPr>
        <p:spPr/>
        <p:txBody>
          <a:bodyPr/>
          <a:lstStyle/>
          <a:p>
            <a:r>
              <a:rPr lang="en-US" dirty="0"/>
              <a:t>Schedule</a:t>
            </a:r>
          </a:p>
        </p:txBody>
      </p:sp>
      <p:sp>
        <p:nvSpPr>
          <p:cNvPr id="4" name="Slide Number Placeholder 3">
            <a:extLst>
              <a:ext uri="{FF2B5EF4-FFF2-40B4-BE49-F238E27FC236}">
                <a16:creationId xmlns:a16="http://schemas.microsoft.com/office/drawing/2014/main" id="{D489CB9E-A02C-403D-B782-8164FFCEE2D3}"/>
              </a:ext>
            </a:extLst>
          </p:cNvPr>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3D64DD59-3FBB-4F1F-862C-045CBF356CD7}"/>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41EF1848-5C73-41A9-A74D-0502D08868D1}"/>
              </a:ext>
            </a:extLst>
          </p:cNvPr>
          <p:cNvSpPr>
            <a:spLocks noGrp="1"/>
          </p:cNvSpPr>
          <p:nvPr>
            <p:ph type="dt" idx="15"/>
          </p:nvPr>
        </p:nvSpPr>
        <p:spPr/>
        <p:txBody>
          <a:bodyPr/>
          <a:lstStyle/>
          <a:p>
            <a:r>
              <a:rPr lang="en-US" dirty="0"/>
              <a:t>March 2021</a:t>
            </a:r>
            <a:endParaRPr lang="en-GB" dirty="0"/>
          </a:p>
        </p:txBody>
      </p:sp>
      <p:pic>
        <p:nvPicPr>
          <p:cNvPr id="3" name="Picture 2">
            <a:extLst>
              <a:ext uri="{FF2B5EF4-FFF2-40B4-BE49-F238E27FC236}">
                <a16:creationId xmlns:a16="http://schemas.microsoft.com/office/drawing/2014/main" id="{29E3E376-942D-4B0E-996F-1BA6BE6821D8}"/>
              </a:ext>
            </a:extLst>
          </p:cNvPr>
          <p:cNvPicPr>
            <a:picLocks noChangeAspect="1"/>
          </p:cNvPicPr>
          <p:nvPr/>
        </p:nvPicPr>
        <p:blipFill>
          <a:blip r:embed="rId2"/>
          <a:stretch>
            <a:fillRect/>
          </a:stretch>
        </p:blipFill>
        <p:spPr>
          <a:xfrm>
            <a:off x="300954" y="1896324"/>
            <a:ext cx="9150000" cy="3350000"/>
          </a:xfrm>
          <a:prstGeom prst="rect">
            <a:avLst/>
          </a:prstGeom>
        </p:spPr>
      </p:pic>
    </p:spTree>
    <p:extLst>
      <p:ext uri="{BB962C8B-B14F-4D97-AF65-F5344CB8AC3E}">
        <p14:creationId xmlns:p14="http://schemas.microsoft.com/office/powerpoint/2010/main" val="27456163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C64FC-D3BD-4084-A7F4-41CBD1B1B7F9}"/>
              </a:ext>
            </a:extLst>
          </p:cNvPr>
          <p:cNvSpPr>
            <a:spLocks noGrp="1"/>
          </p:cNvSpPr>
          <p:nvPr>
            <p:ph type="title"/>
          </p:nvPr>
        </p:nvSpPr>
        <p:spPr/>
        <p:txBody>
          <a:bodyPr/>
          <a:lstStyle/>
          <a:p>
            <a:r>
              <a:rPr lang="en-US" sz="3600" dirty="0"/>
              <a:t>Electronic Plenary</a:t>
            </a:r>
          </a:p>
        </p:txBody>
      </p:sp>
      <p:sp>
        <p:nvSpPr>
          <p:cNvPr id="3" name="Content Placeholder 2">
            <a:extLst>
              <a:ext uri="{FF2B5EF4-FFF2-40B4-BE49-F238E27FC236}">
                <a16:creationId xmlns:a16="http://schemas.microsoft.com/office/drawing/2014/main" id="{5FAF55C0-8AEA-453F-BC9C-2F8950711BC4}"/>
              </a:ext>
            </a:extLst>
          </p:cNvPr>
          <p:cNvSpPr>
            <a:spLocks noGrp="1"/>
          </p:cNvSpPr>
          <p:nvPr>
            <p:ph idx="1"/>
          </p:nvPr>
        </p:nvSpPr>
        <p:spPr/>
        <p:txBody>
          <a:bodyPr/>
          <a:lstStyle/>
          <a:p>
            <a:r>
              <a:rPr lang="en-US" sz="2400" dirty="0"/>
              <a:t>Please remember to enter your attendance in IMAT</a:t>
            </a:r>
          </a:p>
          <a:p>
            <a:r>
              <a:rPr lang="en-US" sz="2400" dirty="0"/>
              <a:t>Attendance </a:t>
            </a:r>
            <a:r>
              <a:rPr lang="en-US" sz="2400" u="sng" dirty="0"/>
              <a:t>does</a:t>
            </a:r>
            <a:r>
              <a:rPr lang="en-US" sz="2400" dirty="0"/>
              <a:t> count towards voting rights</a:t>
            </a:r>
          </a:p>
          <a:p>
            <a:r>
              <a:rPr lang="en-US" sz="2400" dirty="0"/>
              <a:t>Someone who has met the requirements for gaining voting rights will receive voting rights </a:t>
            </a:r>
            <a:r>
              <a:rPr lang="en-US" sz="2400" u="sng" dirty="0"/>
              <a:t>if they record their attendance in at least one 802.19 meeting during the March Electronic Plenary Session</a:t>
            </a:r>
          </a:p>
          <a:p>
            <a:endParaRPr lang="en-US" sz="2400" dirty="0"/>
          </a:p>
        </p:txBody>
      </p:sp>
      <p:sp>
        <p:nvSpPr>
          <p:cNvPr id="4" name="Slide Number Placeholder 3">
            <a:extLst>
              <a:ext uri="{FF2B5EF4-FFF2-40B4-BE49-F238E27FC236}">
                <a16:creationId xmlns:a16="http://schemas.microsoft.com/office/drawing/2014/main" id="{52280322-D65A-4587-9DB5-02091B8FC2FF}"/>
              </a:ext>
            </a:extLst>
          </p:cNvPr>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F9BD89AB-99CC-4327-8994-57282F8E5D1B}"/>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15098C1B-2D75-4CC5-B647-DD50A0CE3D42}"/>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4647141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Voter Summary</a:t>
            </a:r>
          </a:p>
        </p:txBody>
      </p:sp>
      <p:sp>
        <p:nvSpPr>
          <p:cNvPr id="3" name="Content Placeholder 2"/>
          <p:cNvSpPr>
            <a:spLocks noGrp="1"/>
          </p:cNvSpPr>
          <p:nvPr>
            <p:ph idx="1"/>
          </p:nvPr>
        </p:nvSpPr>
        <p:spPr/>
        <p:txBody>
          <a:bodyPr/>
          <a:lstStyle/>
          <a:p>
            <a:r>
              <a:rPr lang="en-US" sz="2800" dirty="0"/>
              <a:t>IEEE 802.19 has 50 voting members</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Steve Shellhammer, Qualcomm</a:t>
            </a:r>
          </a:p>
        </p:txBody>
      </p:sp>
      <p:sp>
        <p:nvSpPr>
          <p:cNvPr id="6" name="Date Placeholder 5"/>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37318956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016C0-A576-4830-AA26-2B9BBEE37E5F}"/>
              </a:ext>
            </a:extLst>
          </p:cNvPr>
          <p:cNvSpPr>
            <a:spLocks noGrp="1"/>
          </p:cNvSpPr>
          <p:nvPr>
            <p:ph type="title"/>
          </p:nvPr>
        </p:nvSpPr>
        <p:spPr/>
        <p:txBody>
          <a:bodyPr/>
          <a:lstStyle/>
          <a:p>
            <a:r>
              <a:rPr lang="en-US" sz="3600" dirty="0"/>
              <a:t>IEEE 802.19.3 SA Ballot</a:t>
            </a:r>
          </a:p>
        </p:txBody>
      </p:sp>
      <p:sp>
        <p:nvSpPr>
          <p:cNvPr id="3" name="Content Placeholder 2">
            <a:extLst>
              <a:ext uri="{FF2B5EF4-FFF2-40B4-BE49-F238E27FC236}">
                <a16:creationId xmlns:a16="http://schemas.microsoft.com/office/drawing/2014/main" id="{A37BCEF0-6F11-463B-8039-DEDBBCA0781B}"/>
              </a:ext>
            </a:extLst>
          </p:cNvPr>
          <p:cNvSpPr>
            <a:spLocks noGrp="1"/>
          </p:cNvSpPr>
          <p:nvPr>
            <p:ph idx="1"/>
          </p:nvPr>
        </p:nvSpPr>
        <p:spPr>
          <a:xfrm>
            <a:off x="731520" y="2057400"/>
            <a:ext cx="8288868" cy="4443309"/>
          </a:xfrm>
        </p:spPr>
        <p:txBody>
          <a:bodyPr/>
          <a:lstStyle/>
          <a:p>
            <a:r>
              <a:rPr lang="en-US" dirty="0"/>
              <a:t>The Second SA Recirculation Ballot on IEEE 802.19.3 closed on January 5</a:t>
            </a:r>
          </a:p>
          <a:p>
            <a:r>
              <a:rPr lang="en-US" dirty="0"/>
              <a:t>Approve = 59</a:t>
            </a:r>
          </a:p>
          <a:p>
            <a:r>
              <a:rPr lang="en-US" dirty="0"/>
              <a:t>Disapprove = 1</a:t>
            </a:r>
          </a:p>
          <a:p>
            <a:r>
              <a:rPr lang="en-US" dirty="0"/>
              <a:t>Abstain = 3</a:t>
            </a:r>
          </a:p>
          <a:p>
            <a:r>
              <a:rPr lang="en-US" dirty="0"/>
              <a:t>Approval Rate = 98%</a:t>
            </a:r>
          </a:p>
          <a:p>
            <a:r>
              <a:rPr lang="en-US" dirty="0"/>
              <a:t>Ballot Passed</a:t>
            </a:r>
          </a:p>
          <a:p>
            <a:endParaRPr lang="en-US" dirty="0"/>
          </a:p>
        </p:txBody>
      </p:sp>
      <p:sp>
        <p:nvSpPr>
          <p:cNvPr id="4" name="Slide Number Placeholder 3">
            <a:extLst>
              <a:ext uri="{FF2B5EF4-FFF2-40B4-BE49-F238E27FC236}">
                <a16:creationId xmlns:a16="http://schemas.microsoft.com/office/drawing/2014/main" id="{F5088EE6-6B1D-4362-B0CA-D0AF2551F1E8}"/>
              </a:ext>
            </a:extLst>
          </p:cNvPr>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27C85AAB-C973-40E5-8E72-47224864C8BA}"/>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D71CAB41-2B25-40C2-9287-678E7E3E4650}"/>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17628228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2E1D0-27B6-4237-9583-0E7B08C3558D}"/>
              </a:ext>
            </a:extLst>
          </p:cNvPr>
          <p:cNvSpPr>
            <a:spLocks noGrp="1"/>
          </p:cNvSpPr>
          <p:nvPr>
            <p:ph type="title"/>
          </p:nvPr>
        </p:nvSpPr>
        <p:spPr/>
        <p:txBody>
          <a:bodyPr/>
          <a:lstStyle/>
          <a:p>
            <a:r>
              <a:rPr lang="en-US" dirty="0"/>
              <a:t>Submission to RevCom</a:t>
            </a:r>
          </a:p>
        </p:txBody>
      </p:sp>
      <p:sp>
        <p:nvSpPr>
          <p:cNvPr id="3" name="Content Placeholder 2">
            <a:extLst>
              <a:ext uri="{FF2B5EF4-FFF2-40B4-BE49-F238E27FC236}">
                <a16:creationId xmlns:a16="http://schemas.microsoft.com/office/drawing/2014/main" id="{5A92FED7-FCDA-485C-9699-A3C7F713AD89}"/>
              </a:ext>
            </a:extLst>
          </p:cNvPr>
          <p:cNvSpPr>
            <a:spLocks noGrp="1"/>
          </p:cNvSpPr>
          <p:nvPr>
            <p:ph idx="1"/>
          </p:nvPr>
        </p:nvSpPr>
        <p:spPr/>
        <p:txBody>
          <a:bodyPr/>
          <a:lstStyle/>
          <a:p>
            <a:pPr marL="0" indent="0">
              <a:buNone/>
            </a:pPr>
            <a:r>
              <a:rPr lang="en-US" sz="2400" dirty="0"/>
              <a:t>Two electronic WG motions were held in January</a:t>
            </a:r>
          </a:p>
          <a:p>
            <a:r>
              <a:rPr lang="en-US" sz="2400" dirty="0"/>
              <a:t>Approve sending P802.19.3-D08 to RevCom</a:t>
            </a:r>
          </a:p>
          <a:p>
            <a:pPr lvl="1"/>
            <a:r>
              <a:rPr lang="en-US" sz="2200" b="1" dirty="0"/>
              <a:t>WG Results (Y/N/A) = 30/0/1</a:t>
            </a:r>
          </a:p>
          <a:p>
            <a:r>
              <a:rPr lang="en-US" sz="2400" dirty="0"/>
              <a:t>Confirm the CSD</a:t>
            </a:r>
          </a:p>
          <a:p>
            <a:pPr lvl="1"/>
            <a:r>
              <a:rPr lang="en-US" sz="2200" b="1" dirty="0"/>
              <a:t>WG Results (Y/N/A) = 28/0/2</a:t>
            </a:r>
          </a:p>
          <a:p>
            <a:endParaRPr lang="en-US" sz="2400" dirty="0"/>
          </a:p>
          <a:p>
            <a:r>
              <a:rPr lang="en-US" sz="2400" dirty="0"/>
              <a:t>On the February 802 Executive Committee call the EC approved sending the draft to RevCom</a:t>
            </a:r>
          </a:p>
          <a:p>
            <a:r>
              <a:rPr lang="en-US" sz="2400" dirty="0"/>
              <a:t>The draft is on the March 22-26 RevCom agenda</a:t>
            </a:r>
          </a:p>
        </p:txBody>
      </p:sp>
      <p:sp>
        <p:nvSpPr>
          <p:cNvPr id="4" name="Slide Number Placeholder 3">
            <a:extLst>
              <a:ext uri="{FF2B5EF4-FFF2-40B4-BE49-F238E27FC236}">
                <a16:creationId xmlns:a16="http://schemas.microsoft.com/office/drawing/2014/main" id="{CD3D2595-F2C5-45F8-9C37-58018660A462}"/>
              </a:ext>
            </a:extLst>
          </p:cNvPr>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5968401E-FE84-40F4-91BC-C8C035A56126}"/>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D09AFBA0-8EC6-41E1-9C05-5592D5ADC277}"/>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7033958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615141-828D-4897-9E49-77BF44EA5748}"/>
              </a:ext>
            </a:extLst>
          </p:cNvPr>
          <p:cNvSpPr>
            <a:spLocks noGrp="1"/>
          </p:cNvSpPr>
          <p:nvPr>
            <p:ph type="title"/>
          </p:nvPr>
        </p:nvSpPr>
        <p:spPr>
          <a:xfrm>
            <a:off x="731520" y="731523"/>
            <a:ext cx="8288868" cy="944878"/>
          </a:xfrm>
        </p:spPr>
        <p:txBody>
          <a:bodyPr/>
          <a:lstStyle/>
          <a:p>
            <a:r>
              <a:rPr lang="en-US" sz="3600" dirty="0"/>
              <a:t>CA Documents</a:t>
            </a:r>
          </a:p>
        </p:txBody>
      </p:sp>
      <p:sp>
        <p:nvSpPr>
          <p:cNvPr id="3" name="Content Placeholder 2">
            <a:extLst>
              <a:ext uri="{FF2B5EF4-FFF2-40B4-BE49-F238E27FC236}">
                <a16:creationId xmlns:a16="http://schemas.microsoft.com/office/drawing/2014/main" id="{B2871B69-C814-48EF-BA2E-7766A548A756}"/>
              </a:ext>
            </a:extLst>
          </p:cNvPr>
          <p:cNvSpPr>
            <a:spLocks noGrp="1"/>
          </p:cNvSpPr>
          <p:nvPr>
            <p:ph idx="1"/>
          </p:nvPr>
        </p:nvSpPr>
        <p:spPr/>
        <p:txBody>
          <a:bodyPr/>
          <a:lstStyle/>
          <a:p>
            <a:r>
              <a:rPr lang="en-US" sz="2400" dirty="0"/>
              <a:t>There have been no 802.19 ballots on Coexistence Assessment document since the November Plenary session</a:t>
            </a:r>
            <a:endParaRPr lang="en-US" sz="2200" b="1" dirty="0"/>
          </a:p>
        </p:txBody>
      </p:sp>
      <p:sp>
        <p:nvSpPr>
          <p:cNvPr id="4" name="Slide Number Placeholder 3">
            <a:extLst>
              <a:ext uri="{FF2B5EF4-FFF2-40B4-BE49-F238E27FC236}">
                <a16:creationId xmlns:a16="http://schemas.microsoft.com/office/drawing/2014/main" id="{A72DBF4B-5229-43E8-9118-26108784F313}"/>
              </a:ext>
            </a:extLst>
          </p:cNvPr>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B7D81742-5FF6-42F5-B4C3-E33AA667A33C}"/>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26D4AB33-7BF2-4751-A576-312FA0A032CD}"/>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40906383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EB5AA-7C1E-43F4-941D-621B834F1BEC}"/>
              </a:ext>
            </a:extLst>
          </p:cNvPr>
          <p:cNvSpPr>
            <a:spLocks noGrp="1"/>
          </p:cNvSpPr>
          <p:nvPr>
            <p:ph type="title"/>
          </p:nvPr>
        </p:nvSpPr>
        <p:spPr>
          <a:xfrm>
            <a:off x="281094" y="668873"/>
            <a:ext cx="9191412" cy="855127"/>
          </a:xfrm>
        </p:spPr>
        <p:txBody>
          <a:bodyPr/>
          <a:lstStyle/>
          <a:p>
            <a:r>
              <a:rPr lang="en-US" sz="3600" dirty="0"/>
              <a:t>802 Coexistence Process</a:t>
            </a:r>
          </a:p>
        </p:txBody>
      </p:sp>
      <p:sp>
        <p:nvSpPr>
          <p:cNvPr id="3" name="Content Placeholder 2">
            <a:extLst>
              <a:ext uri="{FF2B5EF4-FFF2-40B4-BE49-F238E27FC236}">
                <a16:creationId xmlns:a16="http://schemas.microsoft.com/office/drawing/2014/main" id="{8E638090-E680-4193-9BF0-7AEB81DB0B05}"/>
              </a:ext>
            </a:extLst>
          </p:cNvPr>
          <p:cNvSpPr>
            <a:spLocks noGrp="1"/>
          </p:cNvSpPr>
          <p:nvPr>
            <p:ph idx="1"/>
          </p:nvPr>
        </p:nvSpPr>
        <p:spPr>
          <a:xfrm>
            <a:off x="381000" y="1752600"/>
            <a:ext cx="8854438" cy="4893727"/>
          </a:xfrm>
        </p:spPr>
        <p:txBody>
          <a:bodyPr/>
          <a:lstStyle/>
          <a:p>
            <a:r>
              <a:rPr lang="en-US" sz="2400" dirty="0"/>
              <a:t>The Executive Committee approved the Chair’s Guidelines and the Operations Manual updates that includes the new text on the 802 Coexistence process</a:t>
            </a:r>
          </a:p>
          <a:p>
            <a:r>
              <a:rPr lang="en-US" sz="2400" b="1" dirty="0"/>
              <a:t>The updated Chair’s Guidelines is posted on Mentor</a:t>
            </a:r>
          </a:p>
          <a:p>
            <a:pPr lvl="1"/>
            <a:r>
              <a:rPr lang="en-US" sz="2000" b="1" dirty="0">
                <a:hlinkClick r:id="rId2"/>
              </a:rPr>
              <a:t>https://mentor.ieee.org/802-ec/dcn/17/ec-17-0120-30-0PNP-ieee-802-lmsc-chairs-guidelines.pdf</a:t>
            </a:r>
            <a:endParaRPr lang="en-US" sz="2000" dirty="0"/>
          </a:p>
          <a:p>
            <a:r>
              <a:rPr lang="en-US" sz="2400" b="1" dirty="0"/>
              <a:t>The updated Operations Manual has been posted on Mentor</a:t>
            </a:r>
          </a:p>
          <a:p>
            <a:pPr lvl="1"/>
            <a:r>
              <a:rPr lang="en-US" sz="2000" b="1" dirty="0">
                <a:hlinkClick r:id="rId3"/>
              </a:rPr>
              <a:t>https://mentor.ieee.org/802-ec/dcn/17/ec-17-0090-24-0PNP-ieee-802-lmsc-operations-manual.pdf</a:t>
            </a:r>
            <a:r>
              <a:rPr lang="en-US" sz="2000" b="1" dirty="0"/>
              <a:t> </a:t>
            </a:r>
          </a:p>
          <a:p>
            <a:endParaRPr lang="en-US" sz="2400" b="1" dirty="0"/>
          </a:p>
        </p:txBody>
      </p:sp>
      <p:sp>
        <p:nvSpPr>
          <p:cNvPr id="4" name="Slide Number Placeholder 3">
            <a:extLst>
              <a:ext uri="{FF2B5EF4-FFF2-40B4-BE49-F238E27FC236}">
                <a16:creationId xmlns:a16="http://schemas.microsoft.com/office/drawing/2014/main" id="{B2614258-3763-4ABC-AB25-4B7F52181679}"/>
              </a:ext>
            </a:extLst>
          </p:cNvPr>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2F5838C7-E377-4E08-AF2E-31CB4E66E3EF}"/>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E1155E37-92FD-454C-9BEB-6B227F7DAF5C}"/>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12546975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E5E84-55F9-4669-95B1-3F9646890394}"/>
              </a:ext>
            </a:extLst>
          </p:cNvPr>
          <p:cNvSpPr>
            <a:spLocks noGrp="1"/>
          </p:cNvSpPr>
          <p:nvPr>
            <p:ph type="title"/>
          </p:nvPr>
        </p:nvSpPr>
        <p:spPr>
          <a:xfrm>
            <a:off x="731520" y="731523"/>
            <a:ext cx="8288868" cy="716278"/>
          </a:xfrm>
        </p:spPr>
        <p:txBody>
          <a:bodyPr/>
          <a:lstStyle/>
          <a:p>
            <a:r>
              <a:rPr lang="en-US" sz="3600" dirty="0"/>
              <a:t>IEEE 802 Frequency Tables – Activity</a:t>
            </a:r>
          </a:p>
        </p:txBody>
      </p:sp>
      <p:sp>
        <p:nvSpPr>
          <p:cNvPr id="3" name="Content Placeholder 2">
            <a:extLst>
              <a:ext uri="{FF2B5EF4-FFF2-40B4-BE49-F238E27FC236}">
                <a16:creationId xmlns:a16="http://schemas.microsoft.com/office/drawing/2014/main" id="{0879F695-B16A-4FC9-BD55-E2608AFB30AD}"/>
              </a:ext>
            </a:extLst>
          </p:cNvPr>
          <p:cNvSpPr>
            <a:spLocks noGrp="1"/>
          </p:cNvSpPr>
          <p:nvPr>
            <p:ph idx="1"/>
          </p:nvPr>
        </p:nvSpPr>
        <p:spPr>
          <a:xfrm>
            <a:off x="743373" y="1551520"/>
            <a:ext cx="8288868" cy="4831078"/>
          </a:xfrm>
        </p:spPr>
        <p:txBody>
          <a:bodyPr/>
          <a:lstStyle/>
          <a:p>
            <a:r>
              <a:rPr lang="en-US" sz="2200" dirty="0"/>
              <a:t>It was suggested by the 802 Chair (Paul N.) that it would be good to have a Table of Frequencies specified for use by IEEE 802 wireless standards</a:t>
            </a:r>
          </a:p>
          <a:p>
            <a:r>
              <a:rPr lang="en-US" sz="2200" dirty="0"/>
              <a:t>A discussion was held in November at the 802 Executive Committee</a:t>
            </a:r>
          </a:p>
          <a:p>
            <a:pPr lvl="1"/>
            <a:r>
              <a:rPr lang="en-US" sz="2000" dirty="0">
                <a:hlinkClick r:id="rId2"/>
              </a:rPr>
              <a:t>https://mentor.ieee.org/802-ec/dcn/20/ec-20-0245-01-00EC-frequency-tables-of-ieee-802-wireless-standards.pptx</a:t>
            </a:r>
            <a:r>
              <a:rPr lang="en-US" sz="2000" dirty="0"/>
              <a:t> </a:t>
            </a:r>
          </a:p>
          <a:p>
            <a:r>
              <a:rPr lang="en-US" sz="2200" dirty="0"/>
              <a:t>It was decided to have a joint activity in 802.18 and 802.19 to develop such a document</a:t>
            </a:r>
          </a:p>
          <a:p>
            <a:r>
              <a:rPr lang="en-US" sz="2200" dirty="0"/>
              <a:t>Jay Holcomb (802.18 chair) has been hosting these meetings, once a month</a:t>
            </a:r>
          </a:p>
          <a:p>
            <a:r>
              <a:rPr lang="en-US" sz="2200" dirty="0"/>
              <a:t>Steve Shellhammer has been the 802.19 representative</a:t>
            </a:r>
          </a:p>
          <a:p>
            <a:r>
              <a:rPr lang="en-US" sz="2200" dirty="0"/>
              <a:t>Anyone who wants to participate please reach out to Jay or Steve</a:t>
            </a:r>
          </a:p>
        </p:txBody>
      </p:sp>
      <p:sp>
        <p:nvSpPr>
          <p:cNvPr id="4" name="Slide Number Placeholder 3">
            <a:extLst>
              <a:ext uri="{FF2B5EF4-FFF2-40B4-BE49-F238E27FC236}">
                <a16:creationId xmlns:a16="http://schemas.microsoft.com/office/drawing/2014/main" id="{537C6C3B-1432-43F4-84AB-6BDCFD00174A}"/>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57123233-EE7F-439E-911F-468F3DB6B4DF}"/>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DC0D2580-C389-4198-9344-7256F1301ACB}"/>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0731734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43A62A-5C26-42F8-A009-19950EAF9F5A}"/>
              </a:ext>
            </a:extLst>
          </p:cNvPr>
          <p:cNvSpPr>
            <a:spLocks noGrp="1"/>
          </p:cNvSpPr>
          <p:nvPr>
            <p:ph type="title"/>
          </p:nvPr>
        </p:nvSpPr>
        <p:spPr>
          <a:xfrm>
            <a:off x="533399" y="731523"/>
            <a:ext cx="8578427" cy="792478"/>
          </a:xfrm>
        </p:spPr>
        <p:txBody>
          <a:bodyPr/>
          <a:lstStyle/>
          <a:p>
            <a:r>
              <a:rPr lang="en-US" sz="3600" dirty="0"/>
              <a:t>IEEE 802 Frequency Tables – Activity (cont.)</a:t>
            </a:r>
          </a:p>
        </p:txBody>
      </p:sp>
      <p:sp>
        <p:nvSpPr>
          <p:cNvPr id="3" name="Content Placeholder 2">
            <a:extLst>
              <a:ext uri="{FF2B5EF4-FFF2-40B4-BE49-F238E27FC236}">
                <a16:creationId xmlns:a16="http://schemas.microsoft.com/office/drawing/2014/main" id="{7F33153D-34C6-4592-A013-D8CAAB848285}"/>
              </a:ext>
            </a:extLst>
          </p:cNvPr>
          <p:cNvSpPr>
            <a:spLocks noGrp="1"/>
          </p:cNvSpPr>
          <p:nvPr>
            <p:ph idx="1"/>
          </p:nvPr>
        </p:nvSpPr>
        <p:spPr>
          <a:xfrm>
            <a:off x="743372" y="1828800"/>
            <a:ext cx="8277015" cy="4754877"/>
          </a:xfrm>
        </p:spPr>
        <p:txBody>
          <a:bodyPr/>
          <a:lstStyle/>
          <a:p>
            <a:r>
              <a:rPr lang="en-US" sz="2400" dirty="0"/>
              <a:t>The group is focusing initially on the format of the Frequency Tables</a:t>
            </a:r>
          </a:p>
          <a:p>
            <a:r>
              <a:rPr lang="en-US" sz="2400" dirty="0"/>
              <a:t>A few presentations have been given and are posted in the 802.18 area on Mentor</a:t>
            </a:r>
          </a:p>
          <a:p>
            <a:pPr lvl="1"/>
            <a:r>
              <a:rPr lang="en-US" sz="2000" dirty="0">
                <a:hlinkClick r:id="rId2"/>
              </a:rPr>
              <a:t>https://mentor.ieee.org/802.18/dcn/21/18-21-0005-00-0000-freq-table-802-15-work.xlsx</a:t>
            </a:r>
            <a:r>
              <a:rPr lang="en-US" sz="2000" dirty="0"/>
              <a:t> </a:t>
            </a:r>
          </a:p>
          <a:p>
            <a:pPr lvl="1"/>
            <a:r>
              <a:rPr lang="en-US" sz="2000" dirty="0">
                <a:hlinkClick r:id="rId3"/>
              </a:rPr>
              <a:t>https://mentor.ieee.org/802.18/dcn/21/18-21-0020-01-0000-proposed-frequency-table-format.pptx</a:t>
            </a:r>
            <a:r>
              <a:rPr lang="en-US" sz="2000" dirty="0"/>
              <a:t> </a:t>
            </a:r>
          </a:p>
          <a:p>
            <a:r>
              <a:rPr lang="en-US" sz="2400" dirty="0"/>
              <a:t>It looks like the initial document will be a Spreadsheet though there have been some discussions of a database</a:t>
            </a:r>
          </a:p>
          <a:p>
            <a:r>
              <a:rPr lang="en-US" sz="2400" dirty="0"/>
              <a:t>Minutes of the meetings are available also in the 802.18 area on Mentor</a:t>
            </a:r>
          </a:p>
        </p:txBody>
      </p:sp>
      <p:sp>
        <p:nvSpPr>
          <p:cNvPr id="4" name="Slide Number Placeholder 3">
            <a:extLst>
              <a:ext uri="{FF2B5EF4-FFF2-40B4-BE49-F238E27FC236}">
                <a16:creationId xmlns:a16="http://schemas.microsoft.com/office/drawing/2014/main" id="{3D15FE2F-9453-482A-89E2-8D7831A090A2}"/>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9F21D454-6EA4-4338-88BC-D9D71CA867E5}"/>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5C5E3C9A-E4DF-4183-8B30-2BDC4A9B004A}"/>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65107941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1080</TotalTime>
  <Words>638</Words>
  <Application>Microsoft Office PowerPoint</Application>
  <PresentationFormat>Custom</PresentationFormat>
  <Paragraphs>84</Paragraphs>
  <Slides>10</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6" baseType="lpstr">
      <vt:lpstr>Arial</vt:lpstr>
      <vt:lpstr>Calibri</vt:lpstr>
      <vt:lpstr>Courier New</vt:lpstr>
      <vt:lpstr>Times New Roman</vt:lpstr>
      <vt:lpstr>Office Theme</vt:lpstr>
      <vt:lpstr>Document</vt:lpstr>
      <vt:lpstr>March 2021 WG Opening Report</vt:lpstr>
      <vt:lpstr>Electronic Plenary</vt:lpstr>
      <vt:lpstr>Voter Summary</vt:lpstr>
      <vt:lpstr>IEEE 802.19.3 SA Ballot</vt:lpstr>
      <vt:lpstr>Submission to RevCom</vt:lpstr>
      <vt:lpstr>CA Documents</vt:lpstr>
      <vt:lpstr>802 Coexistence Process</vt:lpstr>
      <vt:lpstr>IEEE 802 Frequency Tables – Activity</vt:lpstr>
      <vt:lpstr>IEEE 802 Frequency Tables – Activity (cont.)</vt:lpstr>
      <vt:lpstr>Schedule</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Steve Shellhammer</cp:lastModifiedBy>
  <cp:revision>164</cp:revision>
  <cp:lastPrinted>2015-01-08T23:35:49Z</cp:lastPrinted>
  <dcterms:created xsi:type="dcterms:W3CDTF">2014-10-30T17:06:39Z</dcterms:created>
  <dcterms:modified xsi:type="dcterms:W3CDTF">2021-03-05T19:39:25Z</dcterms:modified>
</cp:coreProperties>
</file>