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91" r:id="rId3"/>
    <p:sldId id="264" r:id="rId4"/>
    <p:sldId id="293" r:id="rId5"/>
    <p:sldId id="297" r:id="rId6"/>
    <p:sldId id="296" r:id="rId7"/>
    <p:sldId id="283" r:id="rId8"/>
    <p:sldId id="295" r:id="rId9"/>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CCCC20-8511-4CEA-A664-53EF2FC0CCEE}" v="4" dt="2021-03-02T23:33:53.8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1650"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77CCCC20-8511-4CEA-A664-53EF2FC0CCEE}"/>
    <pc:docChg chg="undo custSel addSld delSld modSld modMainMaster">
      <pc:chgData name="Steve Shellhammer" userId="0e71f22d-ee3e-49c0-82ff-dbc290af8082" providerId="ADAL" clId="{77CCCC20-8511-4CEA-A664-53EF2FC0CCEE}" dt="2021-03-02T23:33:42.754" v="829" actId="20577"/>
      <pc:docMkLst>
        <pc:docMk/>
      </pc:docMkLst>
      <pc:sldChg chg="modSp mod">
        <pc:chgData name="Steve Shellhammer" userId="0e71f22d-ee3e-49c0-82ff-dbc290af8082" providerId="ADAL" clId="{77CCCC20-8511-4CEA-A664-53EF2FC0CCEE}" dt="2021-03-02T23:09:01.771" v="12" actId="20577"/>
        <pc:sldMkLst>
          <pc:docMk/>
          <pc:sldMk cId="0" sldId="256"/>
        </pc:sldMkLst>
        <pc:spChg chg="mod">
          <ac:chgData name="Steve Shellhammer" userId="0e71f22d-ee3e-49c0-82ff-dbc290af8082" providerId="ADAL" clId="{77CCCC20-8511-4CEA-A664-53EF2FC0CCEE}" dt="2021-03-02T23:08:38.027" v="6" actId="20577"/>
          <ac:spMkLst>
            <pc:docMk/>
            <pc:sldMk cId="0" sldId="256"/>
            <ac:spMk id="3073" creationId="{00000000-0000-0000-0000-000000000000}"/>
          </ac:spMkLst>
        </pc:spChg>
        <pc:spChg chg="mod">
          <ac:chgData name="Steve Shellhammer" userId="0e71f22d-ee3e-49c0-82ff-dbc290af8082" providerId="ADAL" clId="{77CCCC20-8511-4CEA-A664-53EF2FC0CCEE}" dt="2021-03-02T23:09:01.771" v="12" actId="20577"/>
          <ac:spMkLst>
            <pc:docMk/>
            <pc:sldMk cId="0" sldId="256"/>
            <ac:spMk id="3074" creationId="{00000000-0000-0000-0000-000000000000}"/>
          </ac:spMkLst>
        </pc:spChg>
      </pc:sldChg>
      <pc:sldChg chg="modSp mod">
        <pc:chgData name="Steve Shellhammer" userId="0e71f22d-ee3e-49c0-82ff-dbc290af8082" providerId="ADAL" clId="{77CCCC20-8511-4CEA-A664-53EF2FC0CCEE}" dt="2021-03-02T23:10:48.618" v="27" actId="20577"/>
        <pc:sldMkLst>
          <pc:docMk/>
          <pc:sldMk cId="3731895628" sldId="264"/>
        </pc:sldMkLst>
        <pc:spChg chg="mod">
          <ac:chgData name="Steve Shellhammer" userId="0e71f22d-ee3e-49c0-82ff-dbc290af8082" providerId="ADAL" clId="{77CCCC20-8511-4CEA-A664-53EF2FC0CCEE}" dt="2021-03-02T23:10:48.618" v="27" actId="20577"/>
          <ac:spMkLst>
            <pc:docMk/>
            <pc:sldMk cId="3731895628" sldId="264"/>
            <ac:spMk id="3" creationId="{00000000-0000-0000-0000-000000000000}"/>
          </ac:spMkLst>
        </pc:spChg>
      </pc:sldChg>
      <pc:sldChg chg="modSp mod">
        <pc:chgData name="Steve Shellhammer" userId="0e71f22d-ee3e-49c0-82ff-dbc290af8082" providerId="ADAL" clId="{77CCCC20-8511-4CEA-A664-53EF2FC0CCEE}" dt="2021-03-02T23:33:42.754" v="829" actId="20577"/>
        <pc:sldMkLst>
          <pc:docMk/>
          <pc:sldMk cId="1254697515" sldId="283"/>
        </pc:sldMkLst>
        <pc:spChg chg="mod">
          <ac:chgData name="Steve Shellhammer" userId="0e71f22d-ee3e-49c0-82ff-dbc290af8082" providerId="ADAL" clId="{77CCCC20-8511-4CEA-A664-53EF2FC0CCEE}" dt="2021-03-02T23:24:41.400" v="470" actId="14100"/>
          <ac:spMkLst>
            <pc:docMk/>
            <pc:sldMk cId="1254697515" sldId="283"/>
            <ac:spMk id="2" creationId="{699EB5AA-7C1E-43F4-941D-621B834F1BEC}"/>
          </ac:spMkLst>
        </pc:spChg>
        <pc:spChg chg="mod">
          <ac:chgData name="Steve Shellhammer" userId="0e71f22d-ee3e-49c0-82ff-dbc290af8082" providerId="ADAL" clId="{77CCCC20-8511-4CEA-A664-53EF2FC0CCEE}" dt="2021-03-02T23:33:42.754" v="829" actId="20577"/>
          <ac:spMkLst>
            <pc:docMk/>
            <pc:sldMk cId="1254697515" sldId="283"/>
            <ac:spMk id="3" creationId="{8E638090-E680-4193-9BF0-7AEB81DB0B05}"/>
          </ac:spMkLst>
        </pc:spChg>
      </pc:sldChg>
      <pc:sldChg chg="del">
        <pc:chgData name="Steve Shellhammer" userId="0e71f22d-ee3e-49c0-82ff-dbc290af8082" providerId="ADAL" clId="{77CCCC20-8511-4CEA-A664-53EF2FC0CCEE}" dt="2021-03-02T23:10:54.890" v="28" actId="47"/>
        <pc:sldMkLst>
          <pc:docMk/>
          <pc:sldMk cId="2439599667" sldId="290"/>
        </pc:sldMkLst>
      </pc:sldChg>
      <pc:sldChg chg="modSp mod">
        <pc:chgData name="Steve Shellhammer" userId="0e71f22d-ee3e-49c0-82ff-dbc290af8082" providerId="ADAL" clId="{77CCCC20-8511-4CEA-A664-53EF2FC0CCEE}" dt="2021-03-02T23:09:51.018" v="25" actId="20577"/>
        <pc:sldMkLst>
          <pc:docMk/>
          <pc:sldMk cId="464714103" sldId="291"/>
        </pc:sldMkLst>
        <pc:spChg chg="mod">
          <ac:chgData name="Steve Shellhammer" userId="0e71f22d-ee3e-49c0-82ff-dbc290af8082" providerId="ADAL" clId="{77CCCC20-8511-4CEA-A664-53EF2FC0CCEE}" dt="2021-03-02T23:09:51.018" v="25" actId="20577"/>
          <ac:spMkLst>
            <pc:docMk/>
            <pc:sldMk cId="464714103" sldId="291"/>
            <ac:spMk id="3" creationId="{5FAF55C0-8AEA-453F-BC9C-2F8950711BC4}"/>
          </ac:spMkLst>
        </pc:spChg>
      </pc:sldChg>
      <pc:sldChg chg="modSp mod">
        <pc:chgData name="Steve Shellhammer" userId="0e71f22d-ee3e-49c0-82ff-dbc290af8082" providerId="ADAL" clId="{77CCCC20-8511-4CEA-A664-53EF2FC0CCEE}" dt="2021-03-02T23:12:57.881" v="112" actId="6549"/>
        <pc:sldMkLst>
          <pc:docMk/>
          <pc:sldMk cId="1762822898" sldId="293"/>
        </pc:sldMkLst>
        <pc:spChg chg="mod">
          <ac:chgData name="Steve Shellhammer" userId="0e71f22d-ee3e-49c0-82ff-dbc290af8082" providerId="ADAL" clId="{77CCCC20-8511-4CEA-A664-53EF2FC0CCEE}" dt="2021-03-02T23:12:57.881" v="112" actId="6549"/>
          <ac:spMkLst>
            <pc:docMk/>
            <pc:sldMk cId="1762822898" sldId="293"/>
            <ac:spMk id="3" creationId="{A37BCEF0-6F11-463B-8039-DEDBBCA0781B}"/>
          </ac:spMkLst>
        </pc:spChg>
      </pc:sldChg>
      <pc:sldChg chg="del">
        <pc:chgData name="Steve Shellhammer" userId="0e71f22d-ee3e-49c0-82ff-dbc290af8082" providerId="ADAL" clId="{77CCCC20-8511-4CEA-A664-53EF2FC0CCEE}" dt="2021-03-02T23:31:59.537" v="752" actId="47"/>
        <pc:sldMkLst>
          <pc:docMk/>
          <pc:sldMk cId="286340836" sldId="294"/>
        </pc:sldMkLst>
      </pc:sldChg>
      <pc:sldChg chg="delSp modSp mod">
        <pc:chgData name="Steve Shellhammer" userId="0e71f22d-ee3e-49c0-82ff-dbc290af8082" providerId="ADAL" clId="{77CCCC20-8511-4CEA-A664-53EF2FC0CCEE}" dt="2021-03-02T23:31:49.794" v="751" actId="1076"/>
        <pc:sldMkLst>
          <pc:docMk/>
          <pc:sldMk cId="2745616321" sldId="295"/>
        </pc:sldMkLst>
        <pc:picChg chg="mod">
          <ac:chgData name="Steve Shellhammer" userId="0e71f22d-ee3e-49c0-82ff-dbc290af8082" providerId="ADAL" clId="{77CCCC20-8511-4CEA-A664-53EF2FC0CCEE}" dt="2021-03-02T23:31:49.794" v="751" actId="1076"/>
          <ac:picMkLst>
            <pc:docMk/>
            <pc:sldMk cId="2745616321" sldId="295"/>
            <ac:picMk id="3" creationId="{29E3E376-942D-4B0E-996F-1BA6BE6821D8}"/>
          </ac:picMkLst>
        </pc:picChg>
        <pc:picChg chg="del">
          <ac:chgData name="Steve Shellhammer" userId="0e71f22d-ee3e-49c0-82ff-dbc290af8082" providerId="ADAL" clId="{77CCCC20-8511-4CEA-A664-53EF2FC0CCEE}" dt="2021-03-02T23:31:01.622" v="749" actId="478"/>
          <ac:picMkLst>
            <pc:docMk/>
            <pc:sldMk cId="2745616321" sldId="295"/>
            <ac:picMk id="7" creationId="{A47C43D0-7A86-4FEE-8741-DC4FF76B3657}"/>
          </ac:picMkLst>
        </pc:picChg>
      </pc:sldChg>
      <pc:sldChg chg="modSp mod">
        <pc:chgData name="Steve Shellhammer" userId="0e71f22d-ee3e-49c0-82ff-dbc290af8082" providerId="ADAL" clId="{77CCCC20-8511-4CEA-A664-53EF2FC0CCEE}" dt="2021-03-02T23:33:20.596" v="819" actId="6549"/>
        <pc:sldMkLst>
          <pc:docMk/>
          <pc:sldMk cId="4090638326" sldId="296"/>
        </pc:sldMkLst>
        <pc:spChg chg="mod">
          <ac:chgData name="Steve Shellhammer" userId="0e71f22d-ee3e-49c0-82ff-dbc290af8082" providerId="ADAL" clId="{77CCCC20-8511-4CEA-A664-53EF2FC0CCEE}" dt="2021-03-02T23:18:26.054" v="370" actId="20577"/>
          <ac:spMkLst>
            <pc:docMk/>
            <pc:sldMk cId="4090638326" sldId="296"/>
            <ac:spMk id="2" creationId="{27615141-828D-4897-9E49-77BF44EA5748}"/>
          </ac:spMkLst>
        </pc:spChg>
        <pc:spChg chg="mod">
          <ac:chgData name="Steve Shellhammer" userId="0e71f22d-ee3e-49c0-82ff-dbc290af8082" providerId="ADAL" clId="{77CCCC20-8511-4CEA-A664-53EF2FC0CCEE}" dt="2021-03-02T23:33:20.596" v="819" actId="6549"/>
          <ac:spMkLst>
            <pc:docMk/>
            <pc:sldMk cId="4090638326" sldId="296"/>
            <ac:spMk id="3" creationId="{B2871B69-C814-48EF-BA2E-7766A548A756}"/>
          </ac:spMkLst>
        </pc:spChg>
      </pc:sldChg>
      <pc:sldChg chg="modSp new mod">
        <pc:chgData name="Steve Shellhammer" userId="0e71f22d-ee3e-49c0-82ff-dbc290af8082" providerId="ADAL" clId="{77CCCC20-8511-4CEA-A664-53EF2FC0CCEE}" dt="2021-03-02T23:32:33.811" v="754" actId="20577"/>
        <pc:sldMkLst>
          <pc:docMk/>
          <pc:sldMk cId="703395828" sldId="297"/>
        </pc:sldMkLst>
        <pc:spChg chg="mod">
          <ac:chgData name="Steve Shellhammer" userId="0e71f22d-ee3e-49c0-82ff-dbc290af8082" providerId="ADAL" clId="{77CCCC20-8511-4CEA-A664-53EF2FC0CCEE}" dt="2021-03-02T23:16:48.554" v="366" actId="313"/>
          <ac:spMkLst>
            <pc:docMk/>
            <pc:sldMk cId="703395828" sldId="297"/>
            <ac:spMk id="2" creationId="{1AE2E1D0-27B6-4237-9583-0E7B08C3558D}"/>
          </ac:spMkLst>
        </pc:spChg>
        <pc:spChg chg="mod">
          <ac:chgData name="Steve Shellhammer" userId="0e71f22d-ee3e-49c0-82ff-dbc290af8082" providerId="ADAL" clId="{77CCCC20-8511-4CEA-A664-53EF2FC0CCEE}" dt="2021-03-02T23:32:33.811" v="754" actId="20577"/>
          <ac:spMkLst>
            <pc:docMk/>
            <pc:sldMk cId="703395828" sldId="297"/>
            <ac:spMk id="3" creationId="{5A92FED7-FCDA-485C-9699-A3C7F713AD89}"/>
          </ac:spMkLst>
        </pc:spChg>
      </pc:sldChg>
      <pc:sldMasterChg chg="modSp mod">
        <pc:chgData name="Steve Shellhammer" userId="0e71f22d-ee3e-49c0-82ff-dbc290af8082" providerId="ADAL" clId="{77CCCC20-8511-4CEA-A664-53EF2FC0CCEE}" dt="2021-03-02T23:09:24.192" v="20" actId="20577"/>
        <pc:sldMasterMkLst>
          <pc:docMk/>
          <pc:sldMasterMk cId="0" sldId="2147483648"/>
        </pc:sldMasterMkLst>
        <pc:spChg chg="mod">
          <ac:chgData name="Steve Shellhammer" userId="0e71f22d-ee3e-49c0-82ff-dbc290af8082" providerId="ADAL" clId="{77CCCC20-8511-4CEA-A664-53EF2FC0CCEE}" dt="2021-03-02T23:09:24.192" v="20"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3/2/2021</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March 2021</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802.19-21/0004r0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ec/dcn/17/ec-17-0120-30-0PNP-ieee-802-lmsc-chairs-guidelines.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March 2021</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March 2021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2021-03-02</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name="Document" r:id="rId3" imgW="8238348" imgH="2556850" progId="Word.Document.8">
                  <p:embed/>
                </p:oleObj>
              </mc:Choice>
              <mc:Fallback>
                <p:oleObj name="Document" r:id="rId3" imgW="8238348" imgH="2556850" progId="Word.Document.8">
                  <p:embed/>
                  <p:pic>
                    <p:nvPicPr>
                      <p:cNvPr id="3075" name="Object 3"/>
                      <p:cNvPicPr>
                        <a:picLocks noChangeAspect="1" noChangeArrowheads="1"/>
                      </p:cNvPicPr>
                      <p:nvPr/>
                    </p:nvPicPr>
                    <p:blipFill>
                      <a:blip r:embed="rId4"/>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C64FC-D3BD-4084-A7F4-41CBD1B1B7F9}"/>
              </a:ext>
            </a:extLst>
          </p:cNvPr>
          <p:cNvSpPr>
            <a:spLocks noGrp="1"/>
          </p:cNvSpPr>
          <p:nvPr>
            <p:ph type="title"/>
          </p:nvPr>
        </p:nvSpPr>
        <p:spPr/>
        <p:txBody>
          <a:bodyPr/>
          <a:lstStyle/>
          <a:p>
            <a:r>
              <a:rPr lang="en-US" sz="3600" dirty="0"/>
              <a:t>Electronic Plenary</a:t>
            </a:r>
          </a:p>
        </p:txBody>
      </p:sp>
      <p:sp>
        <p:nvSpPr>
          <p:cNvPr id="3" name="Content Placeholder 2">
            <a:extLst>
              <a:ext uri="{FF2B5EF4-FFF2-40B4-BE49-F238E27FC236}">
                <a16:creationId xmlns:a16="http://schemas.microsoft.com/office/drawing/2014/main" id="{5FAF55C0-8AEA-453F-BC9C-2F8950711BC4}"/>
              </a:ext>
            </a:extLst>
          </p:cNvPr>
          <p:cNvSpPr>
            <a:spLocks noGrp="1"/>
          </p:cNvSpPr>
          <p:nvPr>
            <p:ph idx="1"/>
          </p:nvPr>
        </p:nvSpPr>
        <p:spPr/>
        <p:txBody>
          <a:bodyPr/>
          <a:lstStyle/>
          <a:p>
            <a:r>
              <a:rPr lang="en-US" sz="2400" dirty="0"/>
              <a:t>Please remember to enter your attendance in IMAT</a:t>
            </a:r>
          </a:p>
          <a:p>
            <a:r>
              <a:rPr lang="en-US" sz="2400" dirty="0"/>
              <a:t>Attendance </a:t>
            </a:r>
            <a:r>
              <a:rPr lang="en-US" sz="2400" u="sng" dirty="0"/>
              <a:t>does</a:t>
            </a:r>
            <a:r>
              <a:rPr lang="en-US" sz="2400" dirty="0"/>
              <a:t> count towards voting rights</a:t>
            </a:r>
          </a:p>
          <a:p>
            <a:r>
              <a:rPr lang="en-US" sz="2400" dirty="0"/>
              <a:t>Someone who has met the requirements for gaining voting rights will receive voting rights </a:t>
            </a:r>
            <a:r>
              <a:rPr lang="en-US" sz="2400" u="sng" dirty="0"/>
              <a:t>if they record their attendance in at least one 802.19 meeting during the March Electronic Plenary Session</a:t>
            </a:r>
          </a:p>
          <a:p>
            <a:endParaRPr lang="en-US" sz="2400" dirty="0"/>
          </a:p>
        </p:txBody>
      </p:sp>
      <p:sp>
        <p:nvSpPr>
          <p:cNvPr id="4" name="Slide Number Placeholder 3">
            <a:extLst>
              <a:ext uri="{FF2B5EF4-FFF2-40B4-BE49-F238E27FC236}">
                <a16:creationId xmlns:a16="http://schemas.microsoft.com/office/drawing/2014/main" id="{52280322-D65A-4587-9DB5-02091B8FC2FF}"/>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F9BD89AB-99CC-4327-8994-57282F8E5D1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5098C1B-2D75-4CC5-B647-DD50A0CE3D42}"/>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464714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50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016C0-A576-4830-AA26-2B9BBEE37E5F}"/>
              </a:ext>
            </a:extLst>
          </p:cNvPr>
          <p:cNvSpPr>
            <a:spLocks noGrp="1"/>
          </p:cNvSpPr>
          <p:nvPr>
            <p:ph type="title"/>
          </p:nvPr>
        </p:nvSpPr>
        <p:spPr/>
        <p:txBody>
          <a:bodyPr/>
          <a:lstStyle/>
          <a:p>
            <a:r>
              <a:rPr lang="en-US" sz="3600" dirty="0"/>
              <a:t>IEEE 802.19.3 SA Ballot</a:t>
            </a:r>
          </a:p>
        </p:txBody>
      </p:sp>
      <p:sp>
        <p:nvSpPr>
          <p:cNvPr id="3" name="Content Placeholder 2">
            <a:extLst>
              <a:ext uri="{FF2B5EF4-FFF2-40B4-BE49-F238E27FC236}">
                <a16:creationId xmlns:a16="http://schemas.microsoft.com/office/drawing/2014/main" id="{A37BCEF0-6F11-463B-8039-DEDBBCA0781B}"/>
              </a:ext>
            </a:extLst>
          </p:cNvPr>
          <p:cNvSpPr>
            <a:spLocks noGrp="1"/>
          </p:cNvSpPr>
          <p:nvPr>
            <p:ph idx="1"/>
          </p:nvPr>
        </p:nvSpPr>
        <p:spPr>
          <a:xfrm>
            <a:off x="731520" y="2057400"/>
            <a:ext cx="8288868" cy="4443309"/>
          </a:xfrm>
        </p:spPr>
        <p:txBody>
          <a:bodyPr/>
          <a:lstStyle/>
          <a:p>
            <a:r>
              <a:rPr lang="en-US" dirty="0"/>
              <a:t>The Second SA Recirculation Ballot on IEEE 802.19.3 closed on January 5</a:t>
            </a:r>
          </a:p>
          <a:p>
            <a:r>
              <a:rPr lang="en-US" dirty="0"/>
              <a:t>Approve = 59</a:t>
            </a:r>
          </a:p>
          <a:p>
            <a:r>
              <a:rPr lang="en-US" dirty="0"/>
              <a:t>Disapprove = 1</a:t>
            </a:r>
          </a:p>
          <a:p>
            <a:r>
              <a:rPr lang="en-US" dirty="0"/>
              <a:t>Abstain = 3</a:t>
            </a:r>
          </a:p>
          <a:p>
            <a:r>
              <a:rPr lang="en-US" dirty="0"/>
              <a:t>Approval Rate = 98%</a:t>
            </a:r>
          </a:p>
          <a:p>
            <a:r>
              <a:rPr lang="en-US" dirty="0"/>
              <a:t>Ballot Passed</a:t>
            </a:r>
          </a:p>
          <a:p>
            <a:endParaRPr lang="en-US" dirty="0"/>
          </a:p>
        </p:txBody>
      </p:sp>
      <p:sp>
        <p:nvSpPr>
          <p:cNvPr id="4" name="Slide Number Placeholder 3">
            <a:extLst>
              <a:ext uri="{FF2B5EF4-FFF2-40B4-BE49-F238E27FC236}">
                <a16:creationId xmlns:a16="http://schemas.microsoft.com/office/drawing/2014/main" id="{F5088EE6-6B1D-4362-B0CA-D0AF2551F1E8}"/>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7C85AAB-C973-40E5-8E72-47224864C8B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71CAB41-2B25-40C2-9287-678E7E3E4650}"/>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762822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E1D0-27B6-4237-9583-0E7B08C3558D}"/>
              </a:ext>
            </a:extLst>
          </p:cNvPr>
          <p:cNvSpPr>
            <a:spLocks noGrp="1"/>
          </p:cNvSpPr>
          <p:nvPr>
            <p:ph type="title"/>
          </p:nvPr>
        </p:nvSpPr>
        <p:spPr/>
        <p:txBody>
          <a:bodyPr/>
          <a:lstStyle/>
          <a:p>
            <a:r>
              <a:rPr lang="en-US" dirty="0"/>
              <a:t>Submission to RevCom</a:t>
            </a:r>
          </a:p>
        </p:txBody>
      </p:sp>
      <p:sp>
        <p:nvSpPr>
          <p:cNvPr id="3" name="Content Placeholder 2">
            <a:extLst>
              <a:ext uri="{FF2B5EF4-FFF2-40B4-BE49-F238E27FC236}">
                <a16:creationId xmlns:a16="http://schemas.microsoft.com/office/drawing/2014/main" id="{5A92FED7-FCDA-485C-9699-A3C7F713AD89}"/>
              </a:ext>
            </a:extLst>
          </p:cNvPr>
          <p:cNvSpPr>
            <a:spLocks noGrp="1"/>
          </p:cNvSpPr>
          <p:nvPr>
            <p:ph idx="1"/>
          </p:nvPr>
        </p:nvSpPr>
        <p:spPr/>
        <p:txBody>
          <a:bodyPr/>
          <a:lstStyle/>
          <a:p>
            <a:pPr marL="0" indent="0">
              <a:buNone/>
            </a:pPr>
            <a:r>
              <a:rPr lang="en-US" sz="2400" dirty="0"/>
              <a:t>Two electronic WG motions were held in January</a:t>
            </a:r>
          </a:p>
          <a:p>
            <a:r>
              <a:rPr lang="en-US" sz="2400" dirty="0"/>
              <a:t>Approve sending P802.19.3-D08 to RevCom</a:t>
            </a:r>
          </a:p>
          <a:p>
            <a:pPr lvl="1"/>
            <a:r>
              <a:rPr lang="en-US" sz="2200" b="1" dirty="0"/>
              <a:t>WG Results (Y/N/A) = 30/0/1</a:t>
            </a:r>
          </a:p>
          <a:p>
            <a:r>
              <a:rPr lang="en-US" sz="2400" dirty="0"/>
              <a:t>Confirm the CSD</a:t>
            </a:r>
          </a:p>
          <a:p>
            <a:pPr lvl="1"/>
            <a:r>
              <a:rPr lang="en-US" sz="2200" b="1" dirty="0"/>
              <a:t>WG Results (Y/N/A) = 28/0/2</a:t>
            </a:r>
          </a:p>
          <a:p>
            <a:endParaRPr lang="en-US" sz="2400" dirty="0"/>
          </a:p>
          <a:p>
            <a:r>
              <a:rPr lang="en-US" sz="2400" dirty="0"/>
              <a:t>On the February 802 Executive Committee call the EC approved sending the draft to RevCom</a:t>
            </a:r>
          </a:p>
          <a:p>
            <a:r>
              <a:rPr lang="en-US" sz="2400" dirty="0"/>
              <a:t>The draft is on the March 22-26 RevCom agenda</a:t>
            </a:r>
          </a:p>
        </p:txBody>
      </p:sp>
      <p:sp>
        <p:nvSpPr>
          <p:cNvPr id="4" name="Slide Number Placeholder 3">
            <a:extLst>
              <a:ext uri="{FF2B5EF4-FFF2-40B4-BE49-F238E27FC236}">
                <a16:creationId xmlns:a16="http://schemas.microsoft.com/office/drawing/2014/main" id="{CD3D2595-F2C5-45F8-9C37-58018660A462}"/>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968401E-FE84-40F4-91BC-C8C035A5612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09AFBA0-8EC6-41E1-9C05-5592D5ADC277}"/>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703395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15141-828D-4897-9E49-77BF44EA5748}"/>
              </a:ext>
            </a:extLst>
          </p:cNvPr>
          <p:cNvSpPr>
            <a:spLocks noGrp="1"/>
          </p:cNvSpPr>
          <p:nvPr>
            <p:ph type="title"/>
          </p:nvPr>
        </p:nvSpPr>
        <p:spPr>
          <a:xfrm>
            <a:off x="731520" y="731523"/>
            <a:ext cx="8288868" cy="944878"/>
          </a:xfrm>
        </p:spPr>
        <p:txBody>
          <a:bodyPr/>
          <a:lstStyle/>
          <a:p>
            <a:r>
              <a:rPr lang="en-US" sz="3200" dirty="0"/>
              <a:t>CA Documents</a:t>
            </a:r>
          </a:p>
        </p:txBody>
      </p:sp>
      <p:sp>
        <p:nvSpPr>
          <p:cNvPr id="3" name="Content Placeholder 2">
            <a:extLst>
              <a:ext uri="{FF2B5EF4-FFF2-40B4-BE49-F238E27FC236}">
                <a16:creationId xmlns:a16="http://schemas.microsoft.com/office/drawing/2014/main" id="{B2871B69-C814-48EF-BA2E-7766A548A756}"/>
              </a:ext>
            </a:extLst>
          </p:cNvPr>
          <p:cNvSpPr>
            <a:spLocks noGrp="1"/>
          </p:cNvSpPr>
          <p:nvPr>
            <p:ph idx="1"/>
          </p:nvPr>
        </p:nvSpPr>
        <p:spPr/>
        <p:txBody>
          <a:bodyPr/>
          <a:lstStyle/>
          <a:p>
            <a:r>
              <a:rPr lang="en-US" sz="2400" dirty="0"/>
              <a:t>There have been no 802.19 ballots on Coexistence Assessment document since the November Plenary session</a:t>
            </a:r>
            <a:endParaRPr lang="en-US" sz="2200" b="1" dirty="0"/>
          </a:p>
        </p:txBody>
      </p:sp>
      <p:sp>
        <p:nvSpPr>
          <p:cNvPr id="4" name="Slide Number Placeholder 3">
            <a:extLst>
              <a:ext uri="{FF2B5EF4-FFF2-40B4-BE49-F238E27FC236}">
                <a16:creationId xmlns:a16="http://schemas.microsoft.com/office/drawing/2014/main" id="{A72DBF4B-5229-43E8-9118-26108784F313}"/>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7D81742-5FF6-42F5-B4C3-E33AA667A33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6D4AB33-7BF2-4751-A576-312FA0A032CD}"/>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4090638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EB5AA-7C1E-43F4-941D-621B834F1BEC}"/>
              </a:ext>
            </a:extLst>
          </p:cNvPr>
          <p:cNvSpPr>
            <a:spLocks noGrp="1"/>
          </p:cNvSpPr>
          <p:nvPr>
            <p:ph type="title"/>
          </p:nvPr>
        </p:nvSpPr>
        <p:spPr>
          <a:xfrm>
            <a:off x="281094" y="668873"/>
            <a:ext cx="9191412" cy="855127"/>
          </a:xfrm>
        </p:spPr>
        <p:txBody>
          <a:bodyPr/>
          <a:lstStyle/>
          <a:p>
            <a:r>
              <a:rPr lang="en-US" sz="3200" dirty="0"/>
              <a:t>802 Coexistence Process</a:t>
            </a:r>
          </a:p>
        </p:txBody>
      </p:sp>
      <p:sp>
        <p:nvSpPr>
          <p:cNvPr id="3" name="Content Placeholder 2">
            <a:extLst>
              <a:ext uri="{FF2B5EF4-FFF2-40B4-BE49-F238E27FC236}">
                <a16:creationId xmlns:a16="http://schemas.microsoft.com/office/drawing/2014/main" id="{8E638090-E680-4193-9BF0-7AEB81DB0B05}"/>
              </a:ext>
            </a:extLst>
          </p:cNvPr>
          <p:cNvSpPr>
            <a:spLocks noGrp="1"/>
          </p:cNvSpPr>
          <p:nvPr>
            <p:ph idx="1"/>
          </p:nvPr>
        </p:nvSpPr>
        <p:spPr>
          <a:xfrm>
            <a:off x="381000" y="1752600"/>
            <a:ext cx="8854438" cy="4893727"/>
          </a:xfrm>
        </p:spPr>
        <p:txBody>
          <a:bodyPr/>
          <a:lstStyle/>
          <a:p>
            <a:r>
              <a:rPr lang="en-US" sz="2400" dirty="0"/>
              <a:t>The Executive Committee approved the Chair’s Guidelines and the Operations Manual updates that includes the new text on the 802 Coexistence process</a:t>
            </a:r>
          </a:p>
          <a:p>
            <a:r>
              <a:rPr lang="en-US" sz="2000" b="1" dirty="0"/>
              <a:t>The updated Chair’s Guidelines is posted on the 802 web site</a:t>
            </a:r>
          </a:p>
          <a:p>
            <a:r>
              <a:rPr lang="en-US" sz="2000" b="1" dirty="0">
                <a:hlinkClick r:id="rId2"/>
              </a:rPr>
              <a:t>https://mentor.ieee.org/802-ec/dcn/17/ec-17-0120-30-0PNP-ieee-802-lmsc-chairs-guidelines.pdf</a:t>
            </a:r>
            <a:endParaRPr lang="en-US" sz="2000" dirty="0"/>
          </a:p>
          <a:p>
            <a:r>
              <a:rPr lang="en-US" sz="2000" b="1" dirty="0"/>
              <a:t>The updated Operations Manual will be posted …</a:t>
            </a:r>
          </a:p>
          <a:p>
            <a:endParaRPr lang="en-US" sz="2000" b="1" dirty="0"/>
          </a:p>
        </p:txBody>
      </p:sp>
      <p:sp>
        <p:nvSpPr>
          <p:cNvPr id="4" name="Slide Number Placeholder 3">
            <a:extLst>
              <a:ext uri="{FF2B5EF4-FFF2-40B4-BE49-F238E27FC236}">
                <a16:creationId xmlns:a16="http://schemas.microsoft.com/office/drawing/2014/main" id="{B2614258-3763-4ABC-AB25-4B7F52181679}"/>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F5838C7-E377-4E08-AF2E-31CB4E66E3E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1155E37-92FD-454C-9BEB-6B227F7DAF5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254697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F67FA-E45C-411F-BB51-3656EF58A2FC}"/>
              </a:ext>
            </a:extLst>
          </p:cNvPr>
          <p:cNvSpPr>
            <a:spLocks noGrp="1"/>
          </p:cNvSpPr>
          <p:nvPr>
            <p:ph type="title"/>
          </p:nvPr>
        </p:nvSpPr>
        <p:spPr/>
        <p:txBody>
          <a:bodyPr/>
          <a:lstStyle/>
          <a:p>
            <a:r>
              <a:rPr lang="en-US" dirty="0"/>
              <a:t>Schedule</a:t>
            </a:r>
          </a:p>
        </p:txBody>
      </p:sp>
      <p:sp>
        <p:nvSpPr>
          <p:cNvPr id="4" name="Slide Number Placeholder 3">
            <a:extLst>
              <a:ext uri="{FF2B5EF4-FFF2-40B4-BE49-F238E27FC236}">
                <a16:creationId xmlns:a16="http://schemas.microsoft.com/office/drawing/2014/main" id="{D489CB9E-A02C-403D-B782-8164FFCEE2D3}"/>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3D64DD59-3FBB-4F1F-862C-045CBF356CD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41EF1848-5C73-41A9-A74D-0502D08868D1}"/>
              </a:ext>
            </a:extLst>
          </p:cNvPr>
          <p:cNvSpPr>
            <a:spLocks noGrp="1"/>
          </p:cNvSpPr>
          <p:nvPr>
            <p:ph type="dt" idx="15"/>
          </p:nvPr>
        </p:nvSpPr>
        <p:spPr/>
        <p:txBody>
          <a:bodyPr/>
          <a:lstStyle/>
          <a:p>
            <a:r>
              <a:rPr lang="en-US" dirty="0"/>
              <a:t>March 2021</a:t>
            </a:r>
            <a:endParaRPr lang="en-GB" dirty="0"/>
          </a:p>
        </p:txBody>
      </p:sp>
      <p:pic>
        <p:nvPicPr>
          <p:cNvPr id="3" name="Picture 2">
            <a:extLst>
              <a:ext uri="{FF2B5EF4-FFF2-40B4-BE49-F238E27FC236}">
                <a16:creationId xmlns:a16="http://schemas.microsoft.com/office/drawing/2014/main" id="{29E3E376-942D-4B0E-996F-1BA6BE6821D8}"/>
              </a:ext>
            </a:extLst>
          </p:cNvPr>
          <p:cNvPicPr>
            <a:picLocks noChangeAspect="1"/>
          </p:cNvPicPr>
          <p:nvPr/>
        </p:nvPicPr>
        <p:blipFill>
          <a:blip r:embed="rId2"/>
          <a:stretch>
            <a:fillRect/>
          </a:stretch>
        </p:blipFill>
        <p:spPr>
          <a:xfrm>
            <a:off x="300954" y="1896324"/>
            <a:ext cx="9150000" cy="3350000"/>
          </a:xfrm>
          <a:prstGeom prst="rect">
            <a:avLst/>
          </a:prstGeom>
        </p:spPr>
      </p:pic>
    </p:spTree>
    <p:extLst>
      <p:ext uri="{BB962C8B-B14F-4D97-AF65-F5344CB8AC3E}">
        <p14:creationId xmlns:p14="http://schemas.microsoft.com/office/powerpoint/2010/main" val="274561632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1060</TotalTime>
  <Words>394</Words>
  <Application>Microsoft Office PowerPoint</Application>
  <PresentationFormat>Custom</PresentationFormat>
  <Paragraphs>62</Paragraphs>
  <Slides>8</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Arial</vt:lpstr>
      <vt:lpstr>Calibri</vt:lpstr>
      <vt:lpstr>Courier New</vt:lpstr>
      <vt:lpstr>Times New Roman</vt:lpstr>
      <vt:lpstr>Office Theme</vt:lpstr>
      <vt:lpstr>Document</vt:lpstr>
      <vt:lpstr>March 2021 WG Opening Report</vt:lpstr>
      <vt:lpstr>Electronic Plenary</vt:lpstr>
      <vt:lpstr>Voter Summary</vt:lpstr>
      <vt:lpstr>IEEE 802.19.3 SA Ballot</vt:lpstr>
      <vt:lpstr>Submission to RevCom</vt:lpstr>
      <vt:lpstr>CA Documents</vt:lpstr>
      <vt:lpstr>802 Coexistence Process</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164</cp:revision>
  <cp:lastPrinted>2015-01-08T23:35:49Z</cp:lastPrinted>
  <dcterms:created xsi:type="dcterms:W3CDTF">2014-10-30T17:06:39Z</dcterms:created>
  <dcterms:modified xsi:type="dcterms:W3CDTF">2021-03-02T23:34:01Z</dcterms:modified>
</cp:coreProperties>
</file>