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5" r:id="rId4"/>
    <p:sldId id="266"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0" d="100"/>
          <a:sy n="120" d="100"/>
        </p:scale>
        <p:origin x="1440" y="1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12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802.19-20/0046r1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3"/>
          </p:nvPr>
        </p:nvSpPr>
        <p:spPr>
          <a:xfrm>
            <a:off x="743373" y="355601"/>
            <a:ext cx="2457015" cy="291254"/>
          </a:xfrm>
        </p:spPr>
        <p:txBody>
          <a:bodyPr/>
          <a:lstStyle/>
          <a:p>
            <a:r>
              <a:rPr lang="en-US" dirty="0"/>
              <a:t>October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 Contribution for Comment Resolution, P802.19.3 Initial Ballot: </a:t>
            </a:r>
            <a:r>
              <a:rPr lang="en-GB" altLang="ja-JP" sz="3200" dirty="0"/>
              <a:t>CID</a:t>
            </a:r>
            <a:r>
              <a:rPr lang="ja-JP" altLang="en-US" sz="3200" dirty="0"/>
              <a:t> </a:t>
            </a:r>
            <a:r>
              <a:rPr lang="en-GB" altLang="ja-JP" sz="3200" dirty="0"/>
              <a:t>271590, 271587</a:t>
            </a:r>
            <a:endParaRPr lang="en-GB" sz="3200"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2020-10-28</a:t>
            </a:r>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111"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3"/>
          </p:nvPr>
        </p:nvSpPr>
        <p:spPr>
          <a:xfrm>
            <a:off x="743374" y="355601"/>
            <a:ext cx="2761816" cy="291254"/>
          </a:xfrm>
        </p:spPr>
        <p:txBody>
          <a:bodyPr/>
          <a:lstStyle/>
          <a:p>
            <a:r>
              <a:rPr lang="en-US" dirty="0"/>
              <a:t>October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I-20 (CID: 271590) and I17 (CID: 271587)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t>Updated slide based on CRC meeting on 28 Oct. </a:t>
            </a:r>
            <a:r>
              <a:rPr lang="en-GB" altLang="ja-JP"/>
              <a:t>2020</a:t>
            </a:r>
            <a:endParaRPr lang="en-GB" altLang="ja-JP" dirty="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271590</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Rejected</a:t>
            </a:r>
          </a:p>
          <a:p>
            <a:r>
              <a:rPr lang="en-US" dirty="0"/>
              <a:t>Deposition Detail:</a:t>
            </a:r>
            <a:endParaRPr lang="en-US" altLang="ja-JP" dirty="0"/>
          </a:p>
          <a:p>
            <a:pPr lvl="1"/>
            <a:r>
              <a:rPr lang="en-US" altLang="ja-JP" dirty="0"/>
              <a:t>Based on Table 20-7 on IEEE 802.15.4-2015, no necessary to change sentence. On the other hand, revise CID 271587 for consistency of notation.</a:t>
            </a:r>
          </a:p>
          <a:p>
            <a:endParaRPr lang="en-US" dirty="0"/>
          </a:p>
          <a:p>
            <a:pPr lvl="1"/>
            <a:endParaRPr lang="en-US" altLang="ja-JP"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271587</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As for JP regulation, ARIB STD-T108 defines 915.9 - 929.7 MHz for both 200 kHz and 100kHz bandwidth. (916 - 928 MHz is written by center frequency for 200 kHz bandwidth for both 1mW and 20mW transmission power). </a:t>
            </a:r>
            <a:r>
              <a:rPr lang="en-US" u="sng" dirty="0"/>
              <a:t>However, the channel plan for IEEE 802.11ah (1MHz) has not been decided yet in Japan.</a:t>
            </a:r>
          </a:p>
          <a:p>
            <a:pPr lvl="1"/>
            <a:r>
              <a:rPr lang="en-US" dirty="0"/>
              <a:t>For consistency of notation, following sentences are proposed for P 4, Section 4.2 Line 31: “</a:t>
            </a:r>
            <a:r>
              <a:rPr lang="en-US" b="1" dirty="0"/>
              <a:t>Frequency band allocation is region dependent, e.g., 902-928 MHz band in United States, 863-868 MHz band in Europe and 915 - 928 MHz</a:t>
            </a:r>
            <a:r>
              <a:rPr lang="en-US" b="1" dirty="0">
                <a:solidFill>
                  <a:srgbClr val="FF0000"/>
                </a:solidFill>
              </a:rPr>
              <a:t> </a:t>
            </a:r>
            <a:r>
              <a:rPr lang="en-US" b="1" dirty="0"/>
              <a:t>in Japan</a:t>
            </a:r>
            <a:r>
              <a:rPr lang="en-US" dirty="0"/>
              <a:t>. </a:t>
            </a:r>
            <a:r>
              <a:rPr lang="en-US" b="1" dirty="0"/>
              <a:t>At the time of publication of this recommended practice, channel plan is not determined for Japan.</a:t>
            </a:r>
            <a:r>
              <a:rPr lang="en-US" dirty="0"/>
              <a:t> ”</a:t>
            </a:r>
          </a:p>
          <a:p>
            <a:pPr marL="487693" lvl="1" indent="0">
              <a:buNone/>
            </a:pPr>
            <a:endParaRPr lang="en-US"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2528714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TotalTime>
  <Words>403</Words>
  <Application>Microsoft Macintosh PowerPoint</Application>
  <PresentationFormat>ユーザー設定</PresentationFormat>
  <Paragraphs>44</Paragraphs>
  <Slides>4</Slides>
  <Notes>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Arial</vt:lpstr>
      <vt:lpstr>Calibri</vt:lpstr>
      <vt:lpstr>Courier New</vt:lpstr>
      <vt:lpstr>Times New Roman</vt:lpstr>
      <vt:lpstr>Office Theme</vt:lpstr>
      <vt:lpstr>Document</vt:lpstr>
      <vt:lpstr> Contribution for Comment Resolution, P802.19.3 Initial Ballot: CID 271590, 271587</vt:lpstr>
      <vt:lpstr>Abstract</vt:lpstr>
      <vt:lpstr>Proposed resolution: CID 271590</vt:lpstr>
      <vt:lpstr>Proposed resolution: CID 271587</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34</cp:revision>
  <cp:lastPrinted>2014-11-08T20:15:38Z</cp:lastPrinted>
  <dcterms:created xsi:type="dcterms:W3CDTF">2014-10-30T17:06:39Z</dcterms:created>
  <dcterms:modified xsi:type="dcterms:W3CDTF">2020-10-28T14:39:27Z</dcterms:modified>
</cp:coreProperties>
</file>