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57" r:id="rId3"/>
    <p:sldId id="265" r:id="rId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21" d="100"/>
          <a:sy n="121" d="100"/>
        </p:scale>
        <p:origin x="528" y="8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858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a:extLst>
              <a:ext uri="{FF2B5EF4-FFF2-40B4-BE49-F238E27FC236}">
                <a16:creationId xmlns:a16="http://schemas.microsoft.com/office/drawing/2014/main" id="{64AC97CA-624B-4C3D-8D96-AA5545414330}"/>
              </a:ext>
            </a:extLst>
          </p:cNvPr>
          <p:cNvSpPr>
            <a:spLocks noGrp="1" noChangeArrowheads="1"/>
          </p:cNvSpPr>
          <p:nvPr>
            <p:ph type="dt" idx="13"/>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8" name="Rectangle 4">
            <a:extLst>
              <a:ext uri="{FF2B5EF4-FFF2-40B4-BE49-F238E27FC236}">
                <a16:creationId xmlns:a16="http://schemas.microsoft.com/office/drawing/2014/main" id="{F30A845A-F302-444B-8188-62E3E926FA15}"/>
              </a:ext>
            </a:extLst>
          </p:cNvPr>
          <p:cNvSpPr>
            <a:spLocks noGrp="1" noChangeArrowheads="1"/>
          </p:cNvSpPr>
          <p:nvPr>
            <p:ph type="ftr" idx="14"/>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802.19-20/0044r0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 Contribution for Comment Resolution, P802.19.3 Initial Ballot: </a:t>
            </a:r>
            <a:r>
              <a:rPr lang="en-GB" altLang="ja-JP" dirty="0"/>
              <a:t>CID</a:t>
            </a:r>
            <a:r>
              <a:rPr lang="ja-JP" altLang="en-US" dirty="0"/>
              <a:t> </a:t>
            </a:r>
            <a:r>
              <a:rPr lang="en-GB" altLang="ja-JP" dirty="0"/>
              <a:t>271674</a:t>
            </a:r>
            <a:endParaRPr lang="en-GB" dirty="0"/>
          </a:p>
        </p:txBody>
      </p:sp>
      <p:sp>
        <p:nvSpPr>
          <p:cNvPr id="3074" name="Rectangle 2"/>
          <p:cNvSpPr>
            <a:spLocks noGrp="1" noChangeArrowheads="1"/>
          </p:cNvSpPr>
          <p:nvPr>
            <p:ph type="body" idx="1"/>
          </p:nvPr>
        </p:nvSpPr>
        <p:spPr>
          <a:xfrm>
            <a:off x="731520" y="2091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2020-10-22</a:t>
            </a:r>
          </a:p>
        </p:txBody>
      </p:sp>
      <p:graphicFrame>
        <p:nvGraphicFramePr>
          <p:cNvPr id="3075" name="Object 3"/>
          <p:cNvGraphicFramePr>
            <a:graphicFrameLocks noChangeAspect="1"/>
          </p:cNvGraphicFramePr>
          <p:nvPr>
            <p:extLst>
              <p:ext uri="{D42A27DB-BD31-4B8C-83A1-F6EECF244321}">
                <p14:modId xmlns:p14="http://schemas.microsoft.com/office/powerpoint/2010/main" val="3151950889"/>
              </p:ext>
            </p:extLst>
          </p:nvPr>
        </p:nvGraphicFramePr>
        <p:xfrm>
          <a:off x="550863" y="3140075"/>
          <a:ext cx="8677275" cy="2955925"/>
        </p:xfrm>
        <a:graphic>
          <a:graphicData uri="http://schemas.openxmlformats.org/presentationml/2006/ole">
            <mc:AlternateContent xmlns:mc="http://schemas.openxmlformats.org/markup-compatibility/2006">
              <mc:Choice xmlns:v="urn:schemas-microsoft-com:vml" Requires="v">
                <p:oleObj spid="_x0000_s3093" name="Document" r:id="rId4" imgW="8235100" imgH="2815345" progId="Word.Document.8">
                  <p:embed/>
                </p:oleObj>
              </mc:Choice>
              <mc:Fallback>
                <p:oleObj name="Document" r:id="rId4" imgW="8235100" imgH="2815345" progId="Word.Document.8">
                  <p:embed/>
                  <p:pic>
                    <p:nvPicPr>
                      <p:cNvPr id="0" name="Picture 3"/>
                      <p:cNvPicPr>
                        <a:picLocks noChangeAspect="1" noChangeArrowheads="1"/>
                      </p:cNvPicPr>
                      <p:nvPr/>
                    </p:nvPicPr>
                    <p:blipFill>
                      <a:blip r:embed="rId5"/>
                      <a:srcRect/>
                      <a:stretch>
                        <a:fillRect/>
                      </a:stretch>
                    </p:blipFill>
                    <p:spPr bwMode="auto">
                      <a:xfrm>
                        <a:off x="550863" y="3140075"/>
                        <a:ext cx="8677275" cy="2955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778865"/>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
        <p:nvSpPr>
          <p:cNvPr id="13" name="Date Placeholder 3">
            <a:extLst>
              <a:ext uri="{FF2B5EF4-FFF2-40B4-BE49-F238E27FC236}">
                <a16:creationId xmlns:a16="http://schemas.microsoft.com/office/drawing/2014/main" id="{69F8036D-2BB2-4043-ABA0-64F897FB2CC3}"/>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14" name="Footer Placeholder 4">
            <a:extLst>
              <a:ext uri="{FF2B5EF4-FFF2-40B4-BE49-F238E27FC236}">
                <a16:creationId xmlns:a16="http://schemas.microsoft.com/office/drawing/2014/main" id="{F39F5969-CA37-457C-AAF7-C44217CBB516}"/>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t>Proposed resolution for </a:t>
            </a:r>
            <a:r>
              <a:rPr lang="en-GB" altLang="ja-JP" dirty="0"/>
              <a:t>Comment # I-65 (CID: 271674) on 19-20-0036-02.</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
        <p:nvSpPr>
          <p:cNvPr id="7" name="Date Placeholder 3">
            <a:extLst>
              <a:ext uri="{FF2B5EF4-FFF2-40B4-BE49-F238E27FC236}">
                <a16:creationId xmlns:a16="http://schemas.microsoft.com/office/drawing/2014/main" id="{B41DFAC9-D244-4E2F-93D9-702AECD54F19}"/>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7C744BDC-8915-45F2-B3A2-8984E75E3516}"/>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a:t>
            </a:r>
            <a:r>
              <a:rPr lang="ja-JP" altLang="en-US" dirty="0"/>
              <a:t> </a:t>
            </a:r>
            <a:r>
              <a:rPr lang="en-GB" altLang="ja-JP" dirty="0"/>
              <a:t>271674</a:t>
            </a:r>
            <a:endParaRPr lang="en-US" dirty="0"/>
          </a:p>
        </p:txBody>
      </p:sp>
      <p:sp>
        <p:nvSpPr>
          <p:cNvPr id="10242" name="Rectangle 2"/>
          <p:cNvSpPr>
            <a:spLocks noGrp="1" noChangeArrowheads="1"/>
          </p:cNvSpPr>
          <p:nvPr>
            <p:ph type="body" idx="1"/>
          </p:nvPr>
        </p:nvSpPr>
        <p:spPr>
          <a:xfrm>
            <a:off x="731520" y="2113281"/>
            <a:ext cx="8290560" cy="4211319"/>
          </a:xfrm>
          <a:ln/>
        </p:spPr>
        <p:txBody>
          <a:bodyPr/>
          <a:lstStyle/>
          <a:p>
            <a:r>
              <a:rPr lang="en-US" dirty="0"/>
              <a:t>Deposition Status: Revised</a:t>
            </a:r>
          </a:p>
          <a:p>
            <a:r>
              <a:rPr lang="en-US" dirty="0"/>
              <a:t>Deposition Detail:</a:t>
            </a:r>
          </a:p>
          <a:p>
            <a:pPr lvl="1"/>
            <a:r>
              <a:rPr lang="en-US" dirty="0"/>
              <a:t>Revise sentence as follow based on AHPC use case document (https://www.11ahpc.org/pdf/usecase-eng.pdf):</a:t>
            </a:r>
            <a:br>
              <a:rPr lang="en-US" dirty="0"/>
            </a:br>
            <a:r>
              <a:rPr lang="en-US" dirty="0"/>
              <a:t>“</a:t>
            </a:r>
            <a:r>
              <a:rPr lang="en-US" b="1" dirty="0"/>
              <a:t>For example, Japan formed the 802.11ah Promotion Council (AHPC) to promote the widespread use of IEEE Std 802.11ah technology in areas such as home, office, industry, infrastructure and mobility.</a:t>
            </a:r>
            <a:r>
              <a:rPr lang="en-US" dirty="0"/>
              <a:t>”</a:t>
            </a:r>
          </a:p>
        </p:txBody>
      </p:sp>
      <p:sp>
        <p:nvSpPr>
          <p:cNvPr id="7" name="Date Placeholder 3">
            <a:extLst>
              <a:ext uri="{FF2B5EF4-FFF2-40B4-BE49-F238E27FC236}">
                <a16:creationId xmlns:a16="http://schemas.microsoft.com/office/drawing/2014/main" id="{EEC461D0-328D-4CB1-9591-DF34BBF8D00B}"/>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F914B3B-6DD1-45BB-A0DC-BF0A92BB389E}"/>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extLst>
      <p:ext uri="{BB962C8B-B14F-4D97-AF65-F5344CB8AC3E}">
        <p14:creationId xmlns:p14="http://schemas.microsoft.com/office/powerpoint/2010/main" val="1383450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TotalTime>
  <Words>215</Words>
  <Application>Microsoft Office PowerPoint</Application>
  <PresentationFormat>ユーザー設定</PresentationFormat>
  <Paragraphs>31</Paragraphs>
  <Slides>3</Slides>
  <Notes>3</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9" baseType="lpstr">
      <vt:lpstr>Arial</vt:lpstr>
      <vt:lpstr>Calibri</vt:lpstr>
      <vt:lpstr>Courier New</vt:lpstr>
      <vt:lpstr>Times New Roman</vt:lpstr>
      <vt:lpstr>Office Theme</vt:lpstr>
      <vt:lpstr>Document</vt:lpstr>
      <vt:lpstr> Contribution for Comment Resolution, P802.19.3 Initial Ballot: CID 271674</vt:lpstr>
      <vt:lpstr>Abstract</vt:lpstr>
      <vt:lpstr>Proposed resolution: CID 271674</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Nagai Yukimasa/永井 幸政(MELCO/情報総研 ＮフィールドＧ)</cp:lastModifiedBy>
  <cp:revision>18</cp:revision>
  <cp:lastPrinted>2014-11-08T20:15:38Z</cp:lastPrinted>
  <dcterms:created xsi:type="dcterms:W3CDTF">2014-10-30T17:06:39Z</dcterms:created>
  <dcterms:modified xsi:type="dcterms:W3CDTF">2020-10-21T22:01:57Z</dcterms:modified>
</cp:coreProperties>
</file>