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91" r:id="rId3"/>
    <p:sldId id="264" r:id="rId4"/>
    <p:sldId id="290" r:id="rId5"/>
    <p:sldId id="293" r:id="rId6"/>
    <p:sldId id="294" r:id="rId7"/>
    <p:sldId id="283" r:id="rId8"/>
    <p:sldId id="295" r:id="rId9"/>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6C0347B-0710-4C63-9556-E7EC127AC460}" v="5" dt="2020-10-18T00:46:39.81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101" d="100"/>
          <a:sy n="101" d="100"/>
        </p:scale>
        <p:origin x="2502" y="10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Shellhammer" userId="0e71f22d-ee3e-49c0-82ff-dbc290af8082" providerId="ADAL" clId="{6D8B3C7F-C0E5-44FA-9C24-46C777E13AB1}"/>
    <pc:docChg chg="custSel addSld modSld modMainMaster">
      <pc:chgData name="Steve Shellhammer" userId="0e71f22d-ee3e-49c0-82ff-dbc290af8082" providerId="ADAL" clId="{6D8B3C7F-C0E5-44FA-9C24-46C777E13AB1}" dt="2019-05-05T18:25:30.272" v="931" actId="20577"/>
      <pc:docMkLst>
        <pc:docMk/>
      </pc:docMkLst>
      <pc:sldChg chg="modSp">
        <pc:chgData name="Steve Shellhammer" userId="0e71f22d-ee3e-49c0-82ff-dbc290af8082" providerId="ADAL" clId="{6D8B3C7F-C0E5-44FA-9C24-46C777E13AB1}" dt="2019-05-05T18:07:01.131" v="8" actId="20577"/>
        <pc:sldMkLst>
          <pc:docMk/>
          <pc:sldMk cId="0" sldId="256"/>
        </pc:sldMkLst>
        <pc:spChg chg="mod">
          <ac:chgData name="Steve Shellhammer" userId="0e71f22d-ee3e-49c0-82ff-dbc290af8082" providerId="ADAL" clId="{6D8B3C7F-C0E5-44FA-9C24-46C777E13AB1}" dt="2019-05-05T18:06:29.990" v="2" actId="20577"/>
          <ac:spMkLst>
            <pc:docMk/>
            <pc:sldMk cId="0" sldId="256"/>
            <ac:spMk id="3073" creationId="{00000000-0000-0000-0000-000000000000}"/>
          </ac:spMkLst>
        </pc:spChg>
        <pc:spChg chg="mod">
          <ac:chgData name="Steve Shellhammer" userId="0e71f22d-ee3e-49c0-82ff-dbc290af8082" providerId="ADAL" clId="{6D8B3C7F-C0E5-44FA-9C24-46C777E13AB1}" dt="2019-05-05T18:07:01.131" v="8" actId="20577"/>
          <ac:spMkLst>
            <pc:docMk/>
            <pc:sldMk cId="0" sldId="256"/>
            <ac:spMk id="3074" creationId="{00000000-0000-0000-0000-000000000000}"/>
          </ac:spMkLst>
        </pc:spChg>
      </pc:sldChg>
      <pc:sldChg chg="modSp">
        <pc:chgData name="Steve Shellhammer" userId="0e71f22d-ee3e-49c0-82ff-dbc290af8082" providerId="ADAL" clId="{6D8B3C7F-C0E5-44FA-9C24-46C777E13AB1}" dt="2019-05-05T18:07:54.792" v="10" actId="20577"/>
        <pc:sldMkLst>
          <pc:docMk/>
          <pc:sldMk cId="3731895628" sldId="264"/>
        </pc:sldMkLst>
        <pc:spChg chg="mod">
          <ac:chgData name="Steve Shellhammer" userId="0e71f22d-ee3e-49c0-82ff-dbc290af8082" providerId="ADAL" clId="{6D8B3C7F-C0E5-44FA-9C24-46C777E13AB1}" dt="2019-05-05T18:07:54.792" v="10" actId="20577"/>
          <ac:spMkLst>
            <pc:docMk/>
            <pc:sldMk cId="3731895628" sldId="264"/>
            <ac:spMk id="3" creationId="{00000000-0000-0000-0000-000000000000}"/>
          </ac:spMkLst>
        </pc:spChg>
      </pc:sldChg>
      <pc:sldChg chg="delSp modSp">
        <pc:chgData name="Steve Shellhammer" userId="0e71f22d-ee3e-49c0-82ff-dbc290af8082" providerId="ADAL" clId="{6D8B3C7F-C0E5-44FA-9C24-46C777E13AB1}" dt="2019-05-05T18:23:06.603" v="927" actId="1076"/>
        <pc:sldMkLst>
          <pc:docMk/>
          <pc:sldMk cId="2376408962" sldId="269"/>
        </pc:sldMkLst>
        <pc:picChg chg="mod">
          <ac:chgData name="Steve Shellhammer" userId="0e71f22d-ee3e-49c0-82ff-dbc290af8082" providerId="ADAL" clId="{6D8B3C7F-C0E5-44FA-9C24-46C777E13AB1}" dt="2019-05-05T18:23:06.603" v="927" actId="1076"/>
          <ac:picMkLst>
            <pc:docMk/>
            <pc:sldMk cId="2376408962" sldId="269"/>
            <ac:picMk id="3" creationId="{B0340097-9A1C-4D41-A3C1-FF701B32280C}"/>
          </ac:picMkLst>
        </pc:picChg>
        <pc:picChg chg="del">
          <ac:chgData name="Steve Shellhammer" userId="0e71f22d-ee3e-49c0-82ff-dbc290af8082" providerId="ADAL" clId="{6D8B3C7F-C0E5-44FA-9C24-46C777E13AB1}" dt="2019-05-05T18:22:11.814" v="925" actId="478"/>
          <ac:picMkLst>
            <pc:docMk/>
            <pc:sldMk cId="2376408962" sldId="269"/>
            <ac:picMk id="7" creationId="{0098E21F-C514-455E-9B71-925404550C24}"/>
          </ac:picMkLst>
        </pc:picChg>
      </pc:sldChg>
      <pc:sldChg chg="modSp">
        <pc:chgData name="Steve Shellhammer" userId="0e71f22d-ee3e-49c0-82ff-dbc290af8082" providerId="ADAL" clId="{6D8B3C7F-C0E5-44FA-9C24-46C777E13AB1}" dt="2019-05-05T18:08:14.416" v="11" actId="6549"/>
        <pc:sldMkLst>
          <pc:docMk/>
          <pc:sldMk cId="1628697714" sldId="280"/>
        </pc:sldMkLst>
        <pc:spChg chg="mod">
          <ac:chgData name="Steve Shellhammer" userId="0e71f22d-ee3e-49c0-82ff-dbc290af8082" providerId="ADAL" clId="{6D8B3C7F-C0E5-44FA-9C24-46C777E13AB1}" dt="2019-05-05T18:08:14.416" v="11" actId="6549"/>
          <ac:spMkLst>
            <pc:docMk/>
            <pc:sldMk cId="1628697714" sldId="280"/>
            <ac:spMk id="3" creationId="{77D41C8B-B134-4FD3-BDEE-B93E12984B67}"/>
          </ac:spMkLst>
        </pc:spChg>
      </pc:sldChg>
      <pc:sldChg chg="modSp">
        <pc:chgData name="Steve Shellhammer" userId="0e71f22d-ee3e-49c0-82ff-dbc290af8082" providerId="ADAL" clId="{6D8B3C7F-C0E5-44FA-9C24-46C777E13AB1}" dt="2019-05-05T18:22:02.647" v="924" actId="14100"/>
        <pc:sldMkLst>
          <pc:docMk/>
          <pc:sldMk cId="1254697515" sldId="283"/>
        </pc:sldMkLst>
        <pc:spChg chg="mod">
          <ac:chgData name="Steve Shellhammer" userId="0e71f22d-ee3e-49c0-82ff-dbc290af8082" providerId="ADAL" clId="{6D8B3C7F-C0E5-44FA-9C24-46C777E13AB1}" dt="2019-05-05T18:22:02.647" v="924" actId="14100"/>
          <ac:spMkLst>
            <pc:docMk/>
            <pc:sldMk cId="1254697515" sldId="283"/>
            <ac:spMk id="2" creationId="{699EB5AA-7C1E-43F4-941D-621B834F1BEC}"/>
          </ac:spMkLst>
        </pc:spChg>
        <pc:spChg chg="mod">
          <ac:chgData name="Steve Shellhammer" userId="0e71f22d-ee3e-49c0-82ff-dbc290af8082" providerId="ADAL" clId="{6D8B3C7F-C0E5-44FA-9C24-46C777E13AB1}" dt="2019-05-05T18:21:58.647" v="923" actId="14100"/>
          <ac:spMkLst>
            <pc:docMk/>
            <pc:sldMk cId="1254697515" sldId="283"/>
            <ac:spMk id="3" creationId="{8E638090-E680-4193-9BF0-7AEB81DB0B05}"/>
          </ac:spMkLst>
        </pc:spChg>
      </pc:sldChg>
      <pc:sldMasterChg chg="modSp">
        <pc:chgData name="Steve Shellhammer" userId="0e71f22d-ee3e-49c0-82ff-dbc290af8082" providerId="ADAL" clId="{6D8B3C7F-C0E5-44FA-9C24-46C777E13AB1}" dt="2019-05-05T18:25:30.272" v="931" actId="20577"/>
        <pc:sldMasterMkLst>
          <pc:docMk/>
          <pc:sldMasterMk cId="0" sldId="2147483648"/>
        </pc:sldMasterMkLst>
        <pc:spChg chg="mod">
          <ac:chgData name="Steve Shellhammer" userId="0e71f22d-ee3e-49c0-82ff-dbc290af8082" providerId="ADAL" clId="{6D8B3C7F-C0E5-44FA-9C24-46C777E13AB1}" dt="2019-05-05T18:25:30.272" v="931" actId="20577"/>
          <ac:spMkLst>
            <pc:docMk/>
            <pc:sldMasterMk cId="0" sldId="2147483648"/>
            <ac:spMk id="10" creationId="{00000000-0000-0000-0000-000000000000}"/>
          </ac:spMkLst>
        </pc:spChg>
      </pc:sldMasterChg>
    </pc:docChg>
  </pc:docChgLst>
  <pc:docChgLst>
    <pc:chgData name="Steve Shellhammer" userId="0e71f22d-ee3e-49c0-82ff-dbc290af8082" providerId="ADAL" clId="{EDD281D5-42D1-494B-A774-04CF38B39A37}"/>
    <pc:docChg chg="undo custSel modSld modMainMaster">
      <pc:chgData name="Steve Shellhammer" userId="0e71f22d-ee3e-49c0-82ff-dbc290af8082" providerId="ADAL" clId="{EDD281D5-42D1-494B-A774-04CF38B39A37}" dt="2020-01-13T00:53:28.065" v="238" actId="14100"/>
      <pc:docMkLst>
        <pc:docMk/>
      </pc:docMkLst>
      <pc:sldChg chg="modSp">
        <pc:chgData name="Steve Shellhammer" userId="0e71f22d-ee3e-49c0-82ff-dbc290af8082" providerId="ADAL" clId="{EDD281D5-42D1-494B-A774-04CF38B39A37}" dt="2020-01-13T00:50:15.865" v="6" actId="20577"/>
        <pc:sldMkLst>
          <pc:docMk/>
          <pc:sldMk cId="0" sldId="256"/>
        </pc:sldMkLst>
        <pc:spChg chg="mod">
          <ac:chgData name="Steve Shellhammer" userId="0e71f22d-ee3e-49c0-82ff-dbc290af8082" providerId="ADAL" clId="{EDD281D5-42D1-494B-A774-04CF38B39A37}" dt="2020-01-13T00:50:10.977" v="2" actId="14100"/>
          <ac:spMkLst>
            <pc:docMk/>
            <pc:sldMk cId="0" sldId="256"/>
            <ac:spMk id="3073" creationId="{00000000-0000-0000-0000-000000000000}"/>
          </ac:spMkLst>
        </pc:spChg>
        <pc:spChg chg="mod">
          <ac:chgData name="Steve Shellhammer" userId="0e71f22d-ee3e-49c0-82ff-dbc290af8082" providerId="ADAL" clId="{EDD281D5-42D1-494B-A774-04CF38B39A37}" dt="2020-01-13T00:50:15.865" v="6" actId="20577"/>
          <ac:spMkLst>
            <pc:docMk/>
            <pc:sldMk cId="0" sldId="256"/>
            <ac:spMk id="3074" creationId="{00000000-0000-0000-0000-000000000000}"/>
          </ac:spMkLst>
        </pc:spChg>
      </pc:sldChg>
      <pc:sldChg chg="modSp">
        <pc:chgData name="Steve Shellhammer" userId="0e71f22d-ee3e-49c0-82ff-dbc290af8082" providerId="ADAL" clId="{EDD281D5-42D1-494B-A774-04CF38B39A37}" dt="2020-01-13T00:53:28.065" v="238" actId="14100"/>
        <pc:sldMkLst>
          <pc:docMk/>
          <pc:sldMk cId="3122871031" sldId="286"/>
        </pc:sldMkLst>
        <pc:spChg chg="mod">
          <ac:chgData name="Steve Shellhammer" userId="0e71f22d-ee3e-49c0-82ff-dbc290af8082" providerId="ADAL" clId="{EDD281D5-42D1-494B-A774-04CF38B39A37}" dt="2020-01-13T00:53:28.065" v="238" actId="14100"/>
          <ac:spMkLst>
            <pc:docMk/>
            <pc:sldMk cId="3122871031" sldId="286"/>
            <ac:spMk id="2" creationId="{B75FC05F-CB98-4253-922E-72C9FD7B87B2}"/>
          </ac:spMkLst>
        </pc:spChg>
        <pc:spChg chg="mod">
          <ac:chgData name="Steve Shellhammer" userId="0e71f22d-ee3e-49c0-82ff-dbc290af8082" providerId="ADAL" clId="{EDD281D5-42D1-494B-A774-04CF38B39A37}" dt="2020-01-13T00:53:18.277" v="237" actId="14100"/>
          <ac:spMkLst>
            <pc:docMk/>
            <pc:sldMk cId="3122871031" sldId="286"/>
            <ac:spMk id="3" creationId="{7B432C69-AA6B-4845-97D2-8F02997DFB60}"/>
          </ac:spMkLst>
        </pc:spChg>
      </pc:sldChg>
      <pc:sldMasterChg chg="modSp">
        <pc:chgData name="Steve Shellhammer" userId="0e71f22d-ee3e-49c0-82ff-dbc290af8082" providerId="ADAL" clId="{EDD281D5-42D1-494B-A774-04CF38B39A37}" dt="2020-01-13T00:50:29.610" v="8" actId="20577"/>
        <pc:sldMasterMkLst>
          <pc:docMk/>
          <pc:sldMasterMk cId="0" sldId="2147483648"/>
        </pc:sldMasterMkLst>
        <pc:spChg chg="mod">
          <ac:chgData name="Steve Shellhammer" userId="0e71f22d-ee3e-49c0-82ff-dbc290af8082" providerId="ADAL" clId="{EDD281D5-42D1-494B-A774-04CF38B39A37}" dt="2020-01-13T00:50:29.610" v="8" actId="20577"/>
          <ac:spMkLst>
            <pc:docMk/>
            <pc:sldMasterMk cId="0" sldId="2147483648"/>
            <ac:spMk id="10" creationId="{00000000-0000-0000-0000-000000000000}"/>
          </ac:spMkLst>
        </pc:spChg>
      </pc:sldMasterChg>
    </pc:docChg>
  </pc:docChgLst>
  <pc:docChgLst>
    <pc:chgData name="Steve Shellhammer" userId="0e71f22d-ee3e-49c0-82ff-dbc290af8082" providerId="ADAL" clId="{F736ACFB-BF60-4BC2-B012-50162D3E7455}"/>
    <pc:docChg chg="custSel modSld modMainMaster">
      <pc:chgData name="Steve Shellhammer" userId="0e71f22d-ee3e-49c0-82ff-dbc290af8082" providerId="ADAL" clId="{F736ACFB-BF60-4BC2-B012-50162D3E7455}" dt="2020-07-07T21:42:30.394" v="200" actId="20577"/>
      <pc:docMkLst>
        <pc:docMk/>
      </pc:docMkLst>
      <pc:sldChg chg="delSp modSp mod">
        <pc:chgData name="Steve Shellhammer" userId="0e71f22d-ee3e-49c0-82ff-dbc290af8082" providerId="ADAL" clId="{F736ACFB-BF60-4BC2-B012-50162D3E7455}" dt="2020-07-07T21:38:55.992" v="57" actId="6549"/>
        <pc:sldMkLst>
          <pc:docMk/>
          <pc:sldMk cId="1628697714" sldId="280"/>
        </pc:sldMkLst>
        <pc:spChg chg="mod">
          <ac:chgData name="Steve Shellhammer" userId="0e71f22d-ee3e-49c0-82ff-dbc290af8082" providerId="ADAL" clId="{F736ACFB-BF60-4BC2-B012-50162D3E7455}" dt="2020-07-07T21:38:55.992" v="57" actId="6549"/>
          <ac:spMkLst>
            <pc:docMk/>
            <pc:sldMk cId="1628697714" sldId="280"/>
            <ac:spMk id="3" creationId="{77D41C8B-B134-4FD3-BDEE-B93E12984B67}"/>
          </ac:spMkLst>
        </pc:spChg>
        <pc:spChg chg="del">
          <ac:chgData name="Steve Shellhammer" userId="0e71f22d-ee3e-49c0-82ff-dbc290af8082" providerId="ADAL" clId="{F736ACFB-BF60-4BC2-B012-50162D3E7455}" dt="2020-07-07T21:38:23.102" v="44" actId="478"/>
          <ac:spMkLst>
            <pc:docMk/>
            <pc:sldMk cId="1628697714" sldId="280"/>
            <ac:spMk id="7" creationId="{FA9FA587-76F3-4A19-8BEA-BCE7504F825F}"/>
          </ac:spMkLst>
        </pc:spChg>
      </pc:sldChg>
      <pc:sldChg chg="modSp mod">
        <pc:chgData name="Steve Shellhammer" userId="0e71f22d-ee3e-49c0-82ff-dbc290af8082" providerId="ADAL" clId="{F736ACFB-BF60-4BC2-B012-50162D3E7455}" dt="2020-07-07T21:42:30.394" v="200" actId="20577"/>
        <pc:sldMkLst>
          <pc:docMk/>
          <pc:sldMk cId="1254697515" sldId="283"/>
        </pc:sldMkLst>
        <pc:spChg chg="mod">
          <ac:chgData name="Steve Shellhammer" userId="0e71f22d-ee3e-49c0-82ff-dbc290af8082" providerId="ADAL" clId="{F736ACFB-BF60-4BC2-B012-50162D3E7455}" dt="2020-07-07T21:42:30.394" v="200" actId="20577"/>
          <ac:spMkLst>
            <pc:docMk/>
            <pc:sldMk cId="1254697515" sldId="283"/>
            <ac:spMk id="3" creationId="{8E638090-E680-4193-9BF0-7AEB81DB0B05}"/>
          </ac:spMkLst>
        </pc:spChg>
      </pc:sldChg>
      <pc:sldChg chg="modSp mod">
        <pc:chgData name="Steve Shellhammer" userId="0e71f22d-ee3e-49c0-82ff-dbc290af8082" providerId="ADAL" clId="{F736ACFB-BF60-4BC2-B012-50162D3E7455}" dt="2020-07-07T21:36:36.368" v="43" actId="20577"/>
        <pc:sldMkLst>
          <pc:docMk/>
          <pc:sldMk cId="2439599667" sldId="290"/>
        </pc:sldMkLst>
        <pc:spChg chg="mod">
          <ac:chgData name="Steve Shellhammer" userId="0e71f22d-ee3e-49c0-82ff-dbc290af8082" providerId="ADAL" clId="{F736ACFB-BF60-4BC2-B012-50162D3E7455}" dt="2020-07-07T21:36:36.368" v="43" actId="20577"/>
          <ac:spMkLst>
            <pc:docMk/>
            <pc:sldMk cId="2439599667" sldId="290"/>
            <ac:spMk id="3" creationId="{2118FBEB-869B-429D-9D5A-975287234DBD}"/>
          </ac:spMkLst>
        </pc:spChg>
      </pc:sldChg>
      <pc:sldMasterChg chg="modSp mod">
        <pc:chgData name="Steve Shellhammer" userId="0e71f22d-ee3e-49c0-82ff-dbc290af8082" providerId="ADAL" clId="{F736ACFB-BF60-4BC2-B012-50162D3E7455}" dt="2020-07-07T21:36:00.627" v="1" actId="20577"/>
        <pc:sldMasterMkLst>
          <pc:docMk/>
          <pc:sldMasterMk cId="0" sldId="2147483648"/>
        </pc:sldMasterMkLst>
        <pc:spChg chg="mod">
          <ac:chgData name="Steve Shellhammer" userId="0e71f22d-ee3e-49c0-82ff-dbc290af8082" providerId="ADAL" clId="{F736ACFB-BF60-4BC2-B012-50162D3E7455}" dt="2020-07-07T21:36:00.627" v="1" actId="20577"/>
          <ac:spMkLst>
            <pc:docMk/>
            <pc:sldMasterMk cId="0" sldId="2147483648"/>
            <ac:spMk id="10" creationId="{00000000-0000-0000-0000-000000000000}"/>
          </ac:spMkLst>
        </pc:spChg>
      </pc:sldMasterChg>
    </pc:docChg>
  </pc:docChgLst>
  <pc:docChgLst>
    <pc:chgData name="Steve Shellhammer" userId="0e71f22d-ee3e-49c0-82ff-dbc290af8082" providerId="ADAL" clId="{F85EE3F7-2439-4BC4-89A3-E414E06055A9}"/>
    <pc:docChg chg="custSel addSld delSld modSld modMainMaster">
      <pc:chgData name="Steve Shellhammer" userId="0e71f22d-ee3e-49c0-82ff-dbc290af8082" providerId="ADAL" clId="{F85EE3F7-2439-4BC4-89A3-E414E06055A9}" dt="2020-06-29T18:51:21.274" v="1522" actId="1037"/>
      <pc:docMkLst>
        <pc:docMk/>
      </pc:docMkLst>
      <pc:sldChg chg="modSp mod">
        <pc:chgData name="Steve Shellhammer" userId="0e71f22d-ee3e-49c0-82ff-dbc290af8082" providerId="ADAL" clId="{F85EE3F7-2439-4BC4-89A3-E414E06055A9}" dt="2020-06-29T18:08:23.364" v="23" actId="20577"/>
        <pc:sldMkLst>
          <pc:docMk/>
          <pc:sldMk cId="0" sldId="256"/>
        </pc:sldMkLst>
        <pc:spChg chg="mod">
          <ac:chgData name="Steve Shellhammer" userId="0e71f22d-ee3e-49c0-82ff-dbc290af8082" providerId="ADAL" clId="{F85EE3F7-2439-4BC4-89A3-E414E06055A9}" dt="2020-06-29T18:08:16.469" v="17" actId="20577"/>
          <ac:spMkLst>
            <pc:docMk/>
            <pc:sldMk cId="0" sldId="256"/>
            <ac:spMk id="3073" creationId="{00000000-0000-0000-0000-000000000000}"/>
          </ac:spMkLst>
        </pc:spChg>
        <pc:spChg chg="mod">
          <ac:chgData name="Steve Shellhammer" userId="0e71f22d-ee3e-49c0-82ff-dbc290af8082" providerId="ADAL" clId="{F85EE3F7-2439-4BC4-89A3-E414E06055A9}" dt="2020-06-29T18:08:23.364" v="23" actId="20577"/>
          <ac:spMkLst>
            <pc:docMk/>
            <pc:sldMk cId="0" sldId="256"/>
            <ac:spMk id="3074" creationId="{00000000-0000-0000-0000-000000000000}"/>
          </ac:spMkLst>
        </pc:spChg>
      </pc:sldChg>
      <pc:sldChg chg="addSp delSp modSp mod">
        <pc:chgData name="Steve Shellhammer" userId="0e71f22d-ee3e-49c0-82ff-dbc290af8082" providerId="ADAL" clId="{F85EE3F7-2439-4BC4-89A3-E414E06055A9}" dt="2020-06-29T18:51:21.274" v="1522" actId="1037"/>
        <pc:sldMkLst>
          <pc:docMk/>
          <pc:sldMk cId="2376408962" sldId="269"/>
        </pc:sldMkLst>
        <pc:spChg chg="mod">
          <ac:chgData name="Steve Shellhammer" userId="0e71f22d-ee3e-49c0-82ff-dbc290af8082" providerId="ADAL" clId="{F85EE3F7-2439-4BC4-89A3-E414E06055A9}" dt="2020-06-29T18:48:44.691" v="1507" actId="20577"/>
          <ac:spMkLst>
            <pc:docMk/>
            <pc:sldMk cId="2376408962" sldId="269"/>
            <ac:spMk id="2" creationId="{00000000-0000-0000-0000-000000000000}"/>
          </ac:spMkLst>
        </pc:spChg>
        <pc:graphicFrameChg chg="add mod modGraphic">
          <ac:chgData name="Steve Shellhammer" userId="0e71f22d-ee3e-49c0-82ff-dbc290af8082" providerId="ADAL" clId="{F85EE3F7-2439-4BC4-89A3-E414E06055A9}" dt="2020-06-29T18:51:21.274" v="1522" actId="1037"/>
          <ac:graphicFrameMkLst>
            <pc:docMk/>
            <pc:sldMk cId="2376408962" sldId="269"/>
            <ac:graphicFrameMk id="7" creationId="{EF74B5E1-3B19-4267-AB7F-4ADAA16B9F9C}"/>
          </ac:graphicFrameMkLst>
        </pc:graphicFrameChg>
        <pc:picChg chg="del">
          <ac:chgData name="Steve Shellhammer" userId="0e71f22d-ee3e-49c0-82ff-dbc290af8082" providerId="ADAL" clId="{F85EE3F7-2439-4BC4-89A3-E414E06055A9}" dt="2020-06-29T18:09:53.278" v="30" actId="478"/>
          <ac:picMkLst>
            <pc:docMk/>
            <pc:sldMk cId="2376408962" sldId="269"/>
            <ac:picMk id="3" creationId="{28BDE966-DBE1-43A4-AC00-C907FEAB240A}"/>
          </ac:picMkLst>
        </pc:picChg>
      </pc:sldChg>
      <pc:sldChg chg="addSp modSp mod">
        <pc:chgData name="Steve Shellhammer" userId="0e71f22d-ee3e-49c0-82ff-dbc290af8082" providerId="ADAL" clId="{F85EE3F7-2439-4BC4-89A3-E414E06055A9}" dt="2020-06-29T18:42:11.506" v="1189" actId="20577"/>
        <pc:sldMkLst>
          <pc:docMk/>
          <pc:sldMk cId="1628697714" sldId="280"/>
        </pc:sldMkLst>
        <pc:spChg chg="mod">
          <ac:chgData name="Steve Shellhammer" userId="0e71f22d-ee3e-49c0-82ff-dbc290af8082" providerId="ADAL" clId="{F85EE3F7-2439-4BC4-89A3-E414E06055A9}" dt="2020-06-29T18:37:04.973" v="671" actId="20577"/>
          <ac:spMkLst>
            <pc:docMk/>
            <pc:sldMk cId="1628697714" sldId="280"/>
            <ac:spMk id="3" creationId="{77D41C8B-B134-4FD3-BDEE-B93E12984B67}"/>
          </ac:spMkLst>
        </pc:spChg>
        <pc:spChg chg="add mod">
          <ac:chgData name="Steve Shellhammer" userId="0e71f22d-ee3e-49c0-82ff-dbc290af8082" providerId="ADAL" clId="{F85EE3F7-2439-4BC4-89A3-E414E06055A9}" dt="2020-06-29T18:42:11.506" v="1189" actId="20577"/>
          <ac:spMkLst>
            <pc:docMk/>
            <pc:sldMk cId="1628697714" sldId="280"/>
            <ac:spMk id="7" creationId="{FA9FA587-76F3-4A19-8BEA-BCE7504F825F}"/>
          </ac:spMkLst>
        </pc:spChg>
      </pc:sldChg>
      <pc:sldChg chg="modSp mod">
        <pc:chgData name="Steve Shellhammer" userId="0e71f22d-ee3e-49c0-82ff-dbc290af8082" providerId="ADAL" clId="{F85EE3F7-2439-4BC4-89A3-E414E06055A9}" dt="2020-06-29T18:51:01.466" v="1513" actId="14100"/>
        <pc:sldMkLst>
          <pc:docMk/>
          <pc:sldMk cId="1254697515" sldId="283"/>
        </pc:sldMkLst>
        <pc:spChg chg="mod">
          <ac:chgData name="Steve Shellhammer" userId="0e71f22d-ee3e-49c0-82ff-dbc290af8082" providerId="ADAL" clId="{F85EE3F7-2439-4BC4-89A3-E414E06055A9}" dt="2020-06-29T18:45:04.020" v="1424" actId="14100"/>
          <ac:spMkLst>
            <pc:docMk/>
            <pc:sldMk cId="1254697515" sldId="283"/>
            <ac:spMk id="2" creationId="{699EB5AA-7C1E-43F4-941D-621B834F1BEC}"/>
          </ac:spMkLst>
        </pc:spChg>
        <pc:spChg chg="mod">
          <ac:chgData name="Steve Shellhammer" userId="0e71f22d-ee3e-49c0-82ff-dbc290af8082" providerId="ADAL" clId="{F85EE3F7-2439-4BC4-89A3-E414E06055A9}" dt="2020-06-29T18:51:01.466" v="1513" actId="14100"/>
          <ac:spMkLst>
            <pc:docMk/>
            <pc:sldMk cId="1254697515" sldId="283"/>
            <ac:spMk id="3" creationId="{8E638090-E680-4193-9BF0-7AEB81DB0B05}"/>
          </ac:spMkLst>
        </pc:spChg>
      </pc:sldChg>
      <pc:sldChg chg="del">
        <pc:chgData name="Steve Shellhammer" userId="0e71f22d-ee3e-49c0-82ff-dbc290af8082" providerId="ADAL" clId="{F85EE3F7-2439-4BC4-89A3-E414E06055A9}" dt="2020-06-29T18:45:35.778" v="1454" actId="47"/>
        <pc:sldMkLst>
          <pc:docMk/>
          <pc:sldMk cId="94381728" sldId="284"/>
        </pc:sldMkLst>
      </pc:sldChg>
      <pc:sldChg chg="del">
        <pc:chgData name="Steve Shellhammer" userId="0e71f22d-ee3e-49c0-82ff-dbc290af8082" providerId="ADAL" clId="{F85EE3F7-2439-4BC4-89A3-E414E06055A9}" dt="2020-06-29T18:42:37.064" v="1190" actId="47"/>
        <pc:sldMkLst>
          <pc:docMk/>
          <pc:sldMk cId="736363517" sldId="285"/>
        </pc:sldMkLst>
      </pc:sldChg>
      <pc:sldChg chg="del">
        <pc:chgData name="Steve Shellhammer" userId="0e71f22d-ee3e-49c0-82ff-dbc290af8082" providerId="ADAL" clId="{F85EE3F7-2439-4BC4-89A3-E414E06055A9}" dt="2020-06-29T18:45:35.778" v="1454" actId="47"/>
        <pc:sldMkLst>
          <pc:docMk/>
          <pc:sldMk cId="3122871031" sldId="286"/>
        </pc:sldMkLst>
      </pc:sldChg>
      <pc:sldChg chg="modSp mod">
        <pc:chgData name="Steve Shellhammer" userId="0e71f22d-ee3e-49c0-82ff-dbc290af8082" providerId="ADAL" clId="{F85EE3F7-2439-4BC4-89A3-E414E06055A9}" dt="2020-06-29T18:35:56.015" v="612" actId="20577"/>
        <pc:sldMkLst>
          <pc:docMk/>
          <pc:sldMk cId="2802600461" sldId="287"/>
        </pc:sldMkLst>
        <pc:spChg chg="mod">
          <ac:chgData name="Steve Shellhammer" userId="0e71f22d-ee3e-49c0-82ff-dbc290af8082" providerId="ADAL" clId="{F85EE3F7-2439-4BC4-89A3-E414E06055A9}" dt="2020-06-29T18:32:45.764" v="340" actId="20577"/>
          <ac:spMkLst>
            <pc:docMk/>
            <pc:sldMk cId="2802600461" sldId="287"/>
            <ac:spMk id="2" creationId="{582364B6-1741-4C68-B035-0E64D98B2225}"/>
          </ac:spMkLst>
        </pc:spChg>
        <pc:spChg chg="mod">
          <ac:chgData name="Steve Shellhammer" userId="0e71f22d-ee3e-49c0-82ff-dbc290af8082" providerId="ADAL" clId="{F85EE3F7-2439-4BC4-89A3-E414E06055A9}" dt="2020-06-29T18:35:56.015" v="612" actId="20577"/>
          <ac:spMkLst>
            <pc:docMk/>
            <pc:sldMk cId="2802600461" sldId="287"/>
            <ac:spMk id="3" creationId="{00F6EE0A-EFE5-46FE-94B3-3BC3E2989A6E}"/>
          </ac:spMkLst>
        </pc:spChg>
      </pc:sldChg>
      <pc:sldChg chg="modSp new mod">
        <pc:chgData name="Steve Shellhammer" userId="0e71f22d-ee3e-49c0-82ff-dbc290af8082" providerId="ADAL" clId="{F85EE3F7-2439-4BC4-89A3-E414E06055A9}" dt="2020-06-29T18:37:39.431" v="672" actId="1076"/>
        <pc:sldMkLst>
          <pc:docMk/>
          <pc:sldMk cId="1257753769" sldId="288"/>
        </pc:sldMkLst>
        <pc:spChg chg="mod">
          <ac:chgData name="Steve Shellhammer" userId="0e71f22d-ee3e-49c0-82ff-dbc290af8082" providerId="ADAL" clId="{F85EE3F7-2439-4BC4-89A3-E414E06055A9}" dt="2020-06-29T18:13:36.574" v="119" actId="404"/>
          <ac:spMkLst>
            <pc:docMk/>
            <pc:sldMk cId="1257753769" sldId="288"/>
            <ac:spMk id="2" creationId="{EEF5A738-0FE2-4729-8DF3-55FC31D0A541}"/>
          </ac:spMkLst>
        </pc:spChg>
        <pc:spChg chg="mod">
          <ac:chgData name="Steve Shellhammer" userId="0e71f22d-ee3e-49c0-82ff-dbc290af8082" providerId="ADAL" clId="{F85EE3F7-2439-4BC4-89A3-E414E06055A9}" dt="2020-06-29T18:37:39.431" v="672" actId="1076"/>
          <ac:spMkLst>
            <pc:docMk/>
            <pc:sldMk cId="1257753769" sldId="288"/>
            <ac:spMk id="3" creationId="{81A84675-7923-477B-9098-9CD707BD5B89}"/>
          </ac:spMkLst>
        </pc:spChg>
      </pc:sldChg>
      <pc:sldChg chg="modSp new mod">
        <pc:chgData name="Steve Shellhammer" userId="0e71f22d-ee3e-49c0-82ff-dbc290af8082" providerId="ADAL" clId="{F85EE3F7-2439-4BC4-89A3-E414E06055A9}" dt="2020-06-29T18:15:48.444" v="233" actId="20577"/>
        <pc:sldMkLst>
          <pc:docMk/>
          <pc:sldMk cId="318191217" sldId="289"/>
        </pc:sldMkLst>
        <pc:spChg chg="mod">
          <ac:chgData name="Steve Shellhammer" userId="0e71f22d-ee3e-49c0-82ff-dbc290af8082" providerId="ADAL" clId="{F85EE3F7-2439-4BC4-89A3-E414E06055A9}" dt="2020-06-29T18:15:35.037" v="225" actId="14100"/>
          <ac:spMkLst>
            <pc:docMk/>
            <pc:sldMk cId="318191217" sldId="289"/>
            <ac:spMk id="2" creationId="{35D31D52-5CA7-4907-9E6E-30BB28ED7741}"/>
          </ac:spMkLst>
        </pc:spChg>
        <pc:spChg chg="mod">
          <ac:chgData name="Steve Shellhammer" userId="0e71f22d-ee3e-49c0-82ff-dbc290af8082" providerId="ADAL" clId="{F85EE3F7-2439-4BC4-89A3-E414E06055A9}" dt="2020-06-29T18:15:48.444" v="233" actId="20577"/>
          <ac:spMkLst>
            <pc:docMk/>
            <pc:sldMk cId="318191217" sldId="289"/>
            <ac:spMk id="3" creationId="{91DD8CD2-7BF4-4BBC-82A1-6FA7053EB892}"/>
          </ac:spMkLst>
        </pc:spChg>
      </pc:sldChg>
      <pc:sldChg chg="modSp new mod">
        <pc:chgData name="Steve Shellhammer" userId="0e71f22d-ee3e-49c0-82ff-dbc290af8082" providerId="ADAL" clId="{F85EE3F7-2439-4BC4-89A3-E414E06055A9}" dt="2020-06-29T18:19:23.580" v="327" actId="6549"/>
        <pc:sldMkLst>
          <pc:docMk/>
          <pc:sldMk cId="2439599667" sldId="290"/>
        </pc:sldMkLst>
        <pc:spChg chg="mod">
          <ac:chgData name="Steve Shellhammer" userId="0e71f22d-ee3e-49c0-82ff-dbc290af8082" providerId="ADAL" clId="{F85EE3F7-2439-4BC4-89A3-E414E06055A9}" dt="2020-06-29T18:17:52.544" v="318" actId="14100"/>
          <ac:spMkLst>
            <pc:docMk/>
            <pc:sldMk cId="2439599667" sldId="290"/>
            <ac:spMk id="2" creationId="{E80FAD85-F7AD-4C48-A97B-7C38F2305BF8}"/>
          </ac:spMkLst>
        </pc:spChg>
        <pc:spChg chg="mod">
          <ac:chgData name="Steve Shellhammer" userId="0e71f22d-ee3e-49c0-82ff-dbc290af8082" providerId="ADAL" clId="{F85EE3F7-2439-4BC4-89A3-E414E06055A9}" dt="2020-06-29T18:19:23.580" v="327" actId="6549"/>
          <ac:spMkLst>
            <pc:docMk/>
            <pc:sldMk cId="2439599667" sldId="290"/>
            <ac:spMk id="3" creationId="{2118FBEB-869B-429D-9D5A-975287234DBD}"/>
          </ac:spMkLst>
        </pc:spChg>
      </pc:sldChg>
      <pc:sldChg chg="modSp new mod">
        <pc:chgData name="Steve Shellhammer" userId="0e71f22d-ee3e-49c0-82ff-dbc290af8082" providerId="ADAL" clId="{F85EE3F7-2439-4BC4-89A3-E414E06055A9}" dt="2020-06-29T18:50:28.701" v="1512" actId="6549"/>
        <pc:sldMkLst>
          <pc:docMk/>
          <pc:sldMk cId="464714103" sldId="291"/>
        </pc:sldMkLst>
        <pc:spChg chg="mod">
          <ac:chgData name="Steve Shellhammer" userId="0e71f22d-ee3e-49c0-82ff-dbc290af8082" providerId="ADAL" clId="{F85EE3F7-2439-4BC4-89A3-E414E06055A9}" dt="2020-06-29T18:38:24.045" v="692" actId="404"/>
          <ac:spMkLst>
            <pc:docMk/>
            <pc:sldMk cId="464714103" sldId="291"/>
            <ac:spMk id="2" creationId="{121C64FC-D3BD-4084-A7F4-41CBD1B1B7F9}"/>
          </ac:spMkLst>
        </pc:spChg>
        <pc:spChg chg="mod">
          <ac:chgData name="Steve Shellhammer" userId="0e71f22d-ee3e-49c0-82ff-dbc290af8082" providerId="ADAL" clId="{F85EE3F7-2439-4BC4-89A3-E414E06055A9}" dt="2020-06-29T18:50:28.701" v="1512" actId="6549"/>
          <ac:spMkLst>
            <pc:docMk/>
            <pc:sldMk cId="464714103" sldId="291"/>
            <ac:spMk id="3" creationId="{5FAF55C0-8AEA-453F-BC9C-2F8950711BC4}"/>
          </ac:spMkLst>
        </pc:spChg>
      </pc:sldChg>
      <pc:sldMasterChg chg="modSp mod">
        <pc:chgData name="Steve Shellhammer" userId="0e71f22d-ee3e-49c0-82ff-dbc290af8082" providerId="ADAL" clId="{F85EE3F7-2439-4BC4-89A3-E414E06055A9}" dt="2020-06-29T18:49:58.567" v="1511" actId="20577"/>
        <pc:sldMasterMkLst>
          <pc:docMk/>
          <pc:sldMasterMk cId="0" sldId="2147483648"/>
        </pc:sldMasterMkLst>
        <pc:spChg chg="mod">
          <ac:chgData name="Steve Shellhammer" userId="0e71f22d-ee3e-49c0-82ff-dbc290af8082" providerId="ADAL" clId="{F85EE3F7-2439-4BC4-89A3-E414E06055A9}" dt="2020-06-29T18:49:58.567" v="1511" actId="20577"/>
          <ac:spMkLst>
            <pc:docMk/>
            <pc:sldMasterMk cId="0" sldId="2147483648"/>
            <ac:spMk id="10" creationId="{00000000-0000-0000-0000-000000000000}"/>
          </ac:spMkLst>
        </pc:spChg>
      </pc:sldMasterChg>
    </pc:docChg>
  </pc:docChgLst>
  <pc:docChgLst>
    <pc:chgData name="Steve Shellhammer" userId="0e71f22d-ee3e-49c0-82ff-dbc290af8082" providerId="ADAL" clId="{02F26DEF-A523-499D-8F91-E4E4BE9B5BE8}"/>
    <pc:docChg chg="custSel modSld modMainMaster">
      <pc:chgData name="Steve Shellhammer" userId="0e71f22d-ee3e-49c0-82ff-dbc290af8082" providerId="ADAL" clId="{02F26DEF-A523-499D-8F91-E4E4BE9B5BE8}" dt="2019-09-13T18:17:47.728" v="403" actId="20577"/>
      <pc:docMkLst>
        <pc:docMk/>
      </pc:docMkLst>
      <pc:sldChg chg="modSp">
        <pc:chgData name="Steve Shellhammer" userId="0e71f22d-ee3e-49c0-82ff-dbc290af8082" providerId="ADAL" clId="{02F26DEF-A523-499D-8F91-E4E4BE9B5BE8}" dt="2019-09-13T18:03:36.529" v="12" actId="20577"/>
        <pc:sldMkLst>
          <pc:docMk/>
          <pc:sldMk cId="0" sldId="256"/>
        </pc:sldMkLst>
        <pc:spChg chg="mod">
          <ac:chgData name="Steve Shellhammer" userId="0e71f22d-ee3e-49c0-82ff-dbc290af8082" providerId="ADAL" clId="{02F26DEF-A523-499D-8F91-E4E4BE9B5BE8}" dt="2019-09-13T18:03:31.412" v="10" actId="20577"/>
          <ac:spMkLst>
            <pc:docMk/>
            <pc:sldMk cId="0" sldId="256"/>
            <ac:spMk id="3073" creationId="{00000000-0000-0000-0000-000000000000}"/>
          </ac:spMkLst>
        </pc:spChg>
        <pc:spChg chg="mod">
          <ac:chgData name="Steve Shellhammer" userId="0e71f22d-ee3e-49c0-82ff-dbc290af8082" providerId="ADAL" clId="{02F26DEF-A523-499D-8F91-E4E4BE9B5BE8}" dt="2019-09-13T18:03:36.529" v="12" actId="20577"/>
          <ac:spMkLst>
            <pc:docMk/>
            <pc:sldMk cId="0" sldId="256"/>
            <ac:spMk id="3074" creationId="{00000000-0000-0000-0000-000000000000}"/>
          </ac:spMkLst>
        </pc:spChg>
      </pc:sldChg>
      <pc:sldChg chg="delSp modSp">
        <pc:chgData name="Steve Shellhammer" userId="0e71f22d-ee3e-49c0-82ff-dbc290af8082" providerId="ADAL" clId="{02F26DEF-A523-499D-8F91-E4E4BE9B5BE8}" dt="2019-09-13T18:17:07.519" v="359" actId="1076"/>
        <pc:sldMkLst>
          <pc:docMk/>
          <pc:sldMk cId="2376408962" sldId="269"/>
        </pc:sldMkLst>
        <pc:picChg chg="mod">
          <ac:chgData name="Steve Shellhammer" userId="0e71f22d-ee3e-49c0-82ff-dbc290af8082" providerId="ADAL" clId="{02F26DEF-A523-499D-8F91-E4E4BE9B5BE8}" dt="2019-09-13T18:17:07.519" v="359" actId="1076"/>
          <ac:picMkLst>
            <pc:docMk/>
            <pc:sldMk cId="2376408962" sldId="269"/>
            <ac:picMk id="3" creationId="{5C16B93E-9EB9-4028-A051-526C9223A8D3}"/>
          </ac:picMkLst>
        </pc:picChg>
        <pc:picChg chg="del">
          <ac:chgData name="Steve Shellhammer" userId="0e71f22d-ee3e-49c0-82ff-dbc290af8082" providerId="ADAL" clId="{02F26DEF-A523-499D-8F91-E4E4BE9B5BE8}" dt="2019-09-13T18:14:14.981" v="347" actId="478"/>
          <ac:picMkLst>
            <pc:docMk/>
            <pc:sldMk cId="2376408962" sldId="269"/>
            <ac:picMk id="7" creationId="{168B7FB4-7148-4835-A870-CB9C190156B0}"/>
          </ac:picMkLst>
        </pc:picChg>
      </pc:sldChg>
      <pc:sldChg chg="modSp">
        <pc:chgData name="Steve Shellhammer" userId="0e71f22d-ee3e-49c0-82ff-dbc290af8082" providerId="ADAL" clId="{02F26DEF-A523-499D-8F91-E4E4BE9B5BE8}" dt="2019-09-13T18:17:47.728" v="403" actId="20577"/>
        <pc:sldMkLst>
          <pc:docMk/>
          <pc:sldMk cId="1628697714" sldId="280"/>
        </pc:sldMkLst>
        <pc:spChg chg="mod">
          <ac:chgData name="Steve Shellhammer" userId="0e71f22d-ee3e-49c0-82ff-dbc290af8082" providerId="ADAL" clId="{02F26DEF-A523-499D-8F91-E4E4BE9B5BE8}" dt="2019-09-13T18:17:47.728" v="403" actId="20577"/>
          <ac:spMkLst>
            <pc:docMk/>
            <pc:sldMk cId="1628697714" sldId="280"/>
            <ac:spMk id="3" creationId="{77D41C8B-B134-4FD3-BDEE-B93E12984B67}"/>
          </ac:spMkLst>
        </pc:spChg>
      </pc:sldChg>
      <pc:sldChg chg="modSp">
        <pc:chgData name="Steve Shellhammer" userId="0e71f22d-ee3e-49c0-82ff-dbc290af8082" providerId="ADAL" clId="{02F26DEF-A523-499D-8F91-E4E4BE9B5BE8}" dt="2019-09-13T18:14:35.697" v="353" actId="20577"/>
        <pc:sldMkLst>
          <pc:docMk/>
          <pc:sldMk cId="1254697515" sldId="283"/>
        </pc:sldMkLst>
        <pc:spChg chg="mod">
          <ac:chgData name="Steve Shellhammer" userId="0e71f22d-ee3e-49c0-82ff-dbc290af8082" providerId="ADAL" clId="{02F26DEF-A523-499D-8F91-E4E4BE9B5BE8}" dt="2019-09-13T18:14:35.697" v="353" actId="20577"/>
          <ac:spMkLst>
            <pc:docMk/>
            <pc:sldMk cId="1254697515" sldId="283"/>
            <ac:spMk id="3" creationId="{8E638090-E680-4193-9BF0-7AEB81DB0B05}"/>
          </ac:spMkLst>
        </pc:spChg>
      </pc:sldChg>
      <pc:sldMasterChg chg="modSp">
        <pc:chgData name="Steve Shellhammer" userId="0e71f22d-ee3e-49c0-82ff-dbc290af8082" providerId="ADAL" clId="{02F26DEF-A523-499D-8F91-E4E4BE9B5BE8}" dt="2019-09-13T18:16:08.992" v="357" actId="20577"/>
        <pc:sldMasterMkLst>
          <pc:docMk/>
          <pc:sldMasterMk cId="0" sldId="2147483648"/>
        </pc:sldMasterMkLst>
        <pc:spChg chg="mod">
          <ac:chgData name="Steve Shellhammer" userId="0e71f22d-ee3e-49c0-82ff-dbc290af8082" providerId="ADAL" clId="{02F26DEF-A523-499D-8F91-E4E4BE9B5BE8}" dt="2019-09-13T18:16:08.992" v="357" actId="20577"/>
          <ac:spMkLst>
            <pc:docMk/>
            <pc:sldMasterMk cId="0" sldId="2147483648"/>
            <ac:spMk id="10" creationId="{00000000-0000-0000-0000-000000000000}"/>
          </ac:spMkLst>
        </pc:spChg>
      </pc:sldMasterChg>
    </pc:docChg>
  </pc:docChgLst>
  <pc:docChgLst>
    <pc:chgData name="Steve Shellhammer" userId="0e71f22d-ee3e-49c0-82ff-dbc290af8082" providerId="ADAL" clId="{47ADD7AB-5996-4117-946A-E8F3227554F6}"/>
    <pc:docChg chg="modSld">
      <pc:chgData name="Steve Shellhammer" userId="0e71f22d-ee3e-49c0-82ff-dbc290af8082" providerId="ADAL" clId="{47ADD7AB-5996-4117-946A-E8F3227554F6}" dt="2020-01-07T17:54:09.040" v="2" actId="20577"/>
      <pc:docMkLst>
        <pc:docMk/>
      </pc:docMkLst>
      <pc:sldChg chg="modSp">
        <pc:chgData name="Steve Shellhammer" userId="0e71f22d-ee3e-49c0-82ff-dbc290af8082" providerId="ADAL" clId="{47ADD7AB-5996-4117-946A-E8F3227554F6}" dt="2020-01-07T17:54:09.040" v="2" actId="20577"/>
        <pc:sldMkLst>
          <pc:docMk/>
          <pc:sldMk cId="0" sldId="256"/>
        </pc:sldMkLst>
        <pc:spChg chg="mod">
          <ac:chgData name="Steve Shellhammer" userId="0e71f22d-ee3e-49c0-82ff-dbc290af8082" providerId="ADAL" clId="{47ADD7AB-5996-4117-946A-E8F3227554F6}" dt="2020-01-07T17:54:09.040" v="2" actId="20577"/>
          <ac:spMkLst>
            <pc:docMk/>
            <pc:sldMk cId="0" sldId="256"/>
            <ac:spMk id="3073" creationId="{00000000-0000-0000-0000-000000000000}"/>
          </ac:spMkLst>
        </pc:spChg>
      </pc:sldChg>
    </pc:docChg>
  </pc:docChgLst>
  <pc:docChgLst>
    <pc:chgData name="Steve Shellhammer" userId="0e71f22d-ee3e-49c0-82ff-dbc290af8082" providerId="ADAL" clId="{E2F4EB6A-77A7-4965-A7DC-4BD75CD6D6C9}"/>
    <pc:docChg chg="undo custSel modSld modMainMaster">
      <pc:chgData name="Steve Shellhammer" userId="0e71f22d-ee3e-49c0-82ff-dbc290af8082" providerId="ADAL" clId="{E2F4EB6A-77A7-4965-A7DC-4BD75CD6D6C9}" dt="2020-07-12T22:59:17.963" v="343" actId="14100"/>
      <pc:docMkLst>
        <pc:docMk/>
      </pc:docMkLst>
      <pc:sldChg chg="modSp mod">
        <pc:chgData name="Steve Shellhammer" userId="0e71f22d-ee3e-49c0-82ff-dbc290af8082" providerId="ADAL" clId="{E2F4EB6A-77A7-4965-A7DC-4BD75CD6D6C9}" dt="2020-07-12T22:49:53.783" v="7" actId="20577"/>
        <pc:sldMkLst>
          <pc:docMk/>
          <pc:sldMk cId="0" sldId="256"/>
        </pc:sldMkLst>
        <pc:spChg chg="mod">
          <ac:chgData name="Steve Shellhammer" userId="0e71f22d-ee3e-49c0-82ff-dbc290af8082" providerId="ADAL" clId="{E2F4EB6A-77A7-4965-A7DC-4BD75CD6D6C9}" dt="2020-07-12T22:49:53.783" v="7" actId="20577"/>
          <ac:spMkLst>
            <pc:docMk/>
            <pc:sldMk cId="0" sldId="256"/>
            <ac:spMk id="3074" creationId="{00000000-0000-0000-0000-000000000000}"/>
          </ac:spMkLst>
        </pc:spChg>
      </pc:sldChg>
      <pc:sldChg chg="modSp mod">
        <pc:chgData name="Steve Shellhammer" userId="0e71f22d-ee3e-49c0-82ff-dbc290af8082" providerId="ADAL" clId="{E2F4EB6A-77A7-4965-A7DC-4BD75CD6D6C9}" dt="2020-07-12T22:54:56.333" v="251" actId="14100"/>
        <pc:sldMkLst>
          <pc:docMk/>
          <pc:sldMk cId="1628697714" sldId="280"/>
        </pc:sldMkLst>
        <pc:spChg chg="mod">
          <ac:chgData name="Steve Shellhammer" userId="0e71f22d-ee3e-49c0-82ff-dbc290af8082" providerId="ADAL" clId="{E2F4EB6A-77A7-4965-A7DC-4BD75CD6D6C9}" dt="2020-07-12T22:54:52.895" v="250" actId="14100"/>
          <ac:spMkLst>
            <pc:docMk/>
            <pc:sldMk cId="1628697714" sldId="280"/>
            <ac:spMk id="2" creationId="{08BA519C-DE1F-4573-B83E-8DF786518135}"/>
          </ac:spMkLst>
        </pc:spChg>
        <pc:spChg chg="mod">
          <ac:chgData name="Steve Shellhammer" userId="0e71f22d-ee3e-49c0-82ff-dbc290af8082" providerId="ADAL" clId="{E2F4EB6A-77A7-4965-A7DC-4BD75CD6D6C9}" dt="2020-07-12T22:54:56.333" v="251" actId="14100"/>
          <ac:spMkLst>
            <pc:docMk/>
            <pc:sldMk cId="1628697714" sldId="280"/>
            <ac:spMk id="3" creationId="{77D41C8B-B134-4FD3-BDEE-B93E12984B67}"/>
          </ac:spMkLst>
        </pc:spChg>
      </pc:sldChg>
      <pc:sldChg chg="modSp mod">
        <pc:chgData name="Steve Shellhammer" userId="0e71f22d-ee3e-49c0-82ff-dbc290af8082" providerId="ADAL" clId="{E2F4EB6A-77A7-4965-A7DC-4BD75CD6D6C9}" dt="2020-07-12T22:58:06.278" v="338" actId="207"/>
        <pc:sldMkLst>
          <pc:docMk/>
          <pc:sldMk cId="1254697515" sldId="283"/>
        </pc:sldMkLst>
        <pc:spChg chg="mod">
          <ac:chgData name="Steve Shellhammer" userId="0e71f22d-ee3e-49c0-82ff-dbc290af8082" providerId="ADAL" clId="{E2F4EB6A-77A7-4965-A7DC-4BD75CD6D6C9}" dt="2020-07-12T22:58:06.278" v="338" actId="207"/>
          <ac:spMkLst>
            <pc:docMk/>
            <pc:sldMk cId="1254697515" sldId="283"/>
            <ac:spMk id="3" creationId="{8E638090-E680-4193-9BF0-7AEB81DB0B05}"/>
          </ac:spMkLst>
        </pc:spChg>
      </pc:sldChg>
      <pc:sldChg chg="modSp mod">
        <pc:chgData name="Steve Shellhammer" userId="0e71f22d-ee3e-49c0-82ff-dbc290af8082" providerId="ADAL" clId="{E2F4EB6A-77A7-4965-A7DC-4BD75CD6D6C9}" dt="2020-07-12T22:54:36.166" v="249" actId="20577"/>
        <pc:sldMkLst>
          <pc:docMk/>
          <pc:sldMk cId="2802600461" sldId="287"/>
        </pc:sldMkLst>
        <pc:spChg chg="mod">
          <ac:chgData name="Steve Shellhammer" userId="0e71f22d-ee3e-49c0-82ff-dbc290af8082" providerId="ADAL" clId="{E2F4EB6A-77A7-4965-A7DC-4BD75CD6D6C9}" dt="2020-07-12T22:52:29.124" v="106" actId="1076"/>
          <ac:spMkLst>
            <pc:docMk/>
            <pc:sldMk cId="2802600461" sldId="287"/>
            <ac:spMk id="2" creationId="{582364B6-1741-4C68-B035-0E64D98B2225}"/>
          </ac:spMkLst>
        </pc:spChg>
        <pc:spChg chg="mod">
          <ac:chgData name="Steve Shellhammer" userId="0e71f22d-ee3e-49c0-82ff-dbc290af8082" providerId="ADAL" clId="{E2F4EB6A-77A7-4965-A7DC-4BD75CD6D6C9}" dt="2020-07-12T22:54:36.166" v="249" actId="20577"/>
          <ac:spMkLst>
            <pc:docMk/>
            <pc:sldMk cId="2802600461" sldId="287"/>
            <ac:spMk id="3" creationId="{00F6EE0A-EFE5-46FE-94B3-3BC3E2989A6E}"/>
          </ac:spMkLst>
        </pc:spChg>
      </pc:sldChg>
      <pc:sldChg chg="modSp mod">
        <pc:chgData name="Steve Shellhammer" userId="0e71f22d-ee3e-49c0-82ff-dbc290af8082" providerId="ADAL" clId="{E2F4EB6A-77A7-4965-A7DC-4BD75CD6D6C9}" dt="2020-07-12T22:59:01.481" v="341" actId="14100"/>
        <pc:sldMkLst>
          <pc:docMk/>
          <pc:sldMk cId="1257753769" sldId="288"/>
        </pc:sldMkLst>
        <pc:spChg chg="mod">
          <ac:chgData name="Steve Shellhammer" userId="0e71f22d-ee3e-49c0-82ff-dbc290af8082" providerId="ADAL" clId="{E2F4EB6A-77A7-4965-A7DC-4BD75CD6D6C9}" dt="2020-07-12T22:59:01.481" v="341" actId="14100"/>
          <ac:spMkLst>
            <pc:docMk/>
            <pc:sldMk cId="1257753769" sldId="288"/>
            <ac:spMk id="3" creationId="{81A84675-7923-477B-9098-9CD707BD5B89}"/>
          </ac:spMkLst>
        </pc:spChg>
      </pc:sldChg>
      <pc:sldChg chg="modSp mod">
        <pc:chgData name="Steve Shellhammer" userId="0e71f22d-ee3e-49c0-82ff-dbc290af8082" providerId="ADAL" clId="{E2F4EB6A-77A7-4965-A7DC-4BD75CD6D6C9}" dt="2020-07-12T22:50:47.570" v="24" actId="20577"/>
        <pc:sldMkLst>
          <pc:docMk/>
          <pc:sldMk cId="318191217" sldId="289"/>
        </pc:sldMkLst>
        <pc:spChg chg="mod">
          <ac:chgData name="Steve Shellhammer" userId="0e71f22d-ee3e-49c0-82ff-dbc290af8082" providerId="ADAL" clId="{E2F4EB6A-77A7-4965-A7DC-4BD75CD6D6C9}" dt="2020-07-12T22:50:47.570" v="24" actId="20577"/>
          <ac:spMkLst>
            <pc:docMk/>
            <pc:sldMk cId="318191217" sldId="289"/>
            <ac:spMk id="3" creationId="{91DD8CD2-7BF4-4BBC-82A1-6FA7053EB892}"/>
          </ac:spMkLst>
        </pc:spChg>
      </pc:sldChg>
      <pc:sldChg chg="modSp mod">
        <pc:chgData name="Steve Shellhammer" userId="0e71f22d-ee3e-49c0-82ff-dbc290af8082" providerId="ADAL" clId="{E2F4EB6A-77A7-4965-A7DC-4BD75CD6D6C9}" dt="2020-07-12T22:59:17.963" v="343" actId="14100"/>
        <pc:sldMkLst>
          <pc:docMk/>
          <pc:sldMk cId="2439599667" sldId="290"/>
        </pc:sldMkLst>
        <pc:spChg chg="mod">
          <ac:chgData name="Steve Shellhammer" userId="0e71f22d-ee3e-49c0-82ff-dbc290af8082" providerId="ADAL" clId="{E2F4EB6A-77A7-4965-A7DC-4BD75CD6D6C9}" dt="2020-07-12T22:59:17.963" v="343" actId="14100"/>
          <ac:spMkLst>
            <pc:docMk/>
            <pc:sldMk cId="2439599667" sldId="290"/>
            <ac:spMk id="3" creationId="{2118FBEB-869B-429D-9D5A-975287234DBD}"/>
          </ac:spMkLst>
        </pc:spChg>
      </pc:sldChg>
      <pc:sldChg chg="modSp mod">
        <pc:chgData name="Steve Shellhammer" userId="0e71f22d-ee3e-49c0-82ff-dbc290af8082" providerId="ADAL" clId="{E2F4EB6A-77A7-4965-A7DC-4BD75CD6D6C9}" dt="2020-07-12T22:58:54.982" v="340" actId="115"/>
        <pc:sldMkLst>
          <pc:docMk/>
          <pc:sldMk cId="464714103" sldId="291"/>
        </pc:sldMkLst>
        <pc:spChg chg="mod">
          <ac:chgData name="Steve Shellhammer" userId="0e71f22d-ee3e-49c0-82ff-dbc290af8082" providerId="ADAL" clId="{E2F4EB6A-77A7-4965-A7DC-4BD75CD6D6C9}" dt="2020-07-12T22:58:54.982" v="340" actId="115"/>
          <ac:spMkLst>
            <pc:docMk/>
            <pc:sldMk cId="464714103" sldId="291"/>
            <ac:spMk id="3" creationId="{5FAF55C0-8AEA-453F-BC9C-2F8950711BC4}"/>
          </ac:spMkLst>
        </pc:spChg>
      </pc:sldChg>
      <pc:sldMasterChg chg="modSp mod">
        <pc:chgData name="Steve Shellhammer" userId="0e71f22d-ee3e-49c0-82ff-dbc290af8082" providerId="ADAL" clId="{E2F4EB6A-77A7-4965-A7DC-4BD75CD6D6C9}" dt="2020-07-12T22:49:35.405" v="1" actId="20577"/>
        <pc:sldMasterMkLst>
          <pc:docMk/>
          <pc:sldMasterMk cId="0" sldId="2147483648"/>
        </pc:sldMasterMkLst>
        <pc:spChg chg="mod">
          <ac:chgData name="Steve Shellhammer" userId="0e71f22d-ee3e-49c0-82ff-dbc290af8082" providerId="ADAL" clId="{E2F4EB6A-77A7-4965-A7DC-4BD75CD6D6C9}" dt="2020-07-12T22:49:35.405" v="1" actId="20577"/>
          <ac:spMkLst>
            <pc:docMk/>
            <pc:sldMasterMk cId="0" sldId="2147483648"/>
            <ac:spMk id="10" creationId="{00000000-0000-0000-0000-000000000000}"/>
          </ac:spMkLst>
        </pc:spChg>
      </pc:sldMasterChg>
    </pc:docChg>
  </pc:docChgLst>
  <pc:docChgLst>
    <pc:chgData name="Steve Shellhammer" userId="0e71f22d-ee3e-49c0-82ff-dbc290af8082" providerId="ADAL" clId="{2E040D0F-E2BF-480A-B9F4-CBD8EEB9D1CA}"/>
    <pc:docChg chg="modSld modMainMaster">
      <pc:chgData name="Steve Shellhammer" userId="0e71f22d-ee3e-49c0-82ff-dbc290af8082" providerId="ADAL" clId="{2E040D0F-E2BF-480A-B9F4-CBD8EEB9D1CA}" dt="2019-07-13T21:43:22.080" v="7" actId="20577"/>
      <pc:docMkLst>
        <pc:docMk/>
      </pc:docMkLst>
      <pc:sldChg chg="modSp">
        <pc:chgData name="Steve Shellhammer" userId="0e71f22d-ee3e-49c0-82ff-dbc290af8082" providerId="ADAL" clId="{2E040D0F-E2BF-480A-B9F4-CBD8EEB9D1CA}" dt="2019-07-13T21:42:53.616" v="3" actId="20577"/>
        <pc:sldMkLst>
          <pc:docMk/>
          <pc:sldMk cId="0" sldId="256"/>
        </pc:sldMkLst>
        <pc:spChg chg="mod">
          <ac:chgData name="Steve Shellhammer" userId="0e71f22d-ee3e-49c0-82ff-dbc290af8082" providerId="ADAL" clId="{2E040D0F-E2BF-480A-B9F4-CBD8EEB9D1CA}" dt="2019-07-13T21:42:53.616" v="3" actId="20577"/>
          <ac:spMkLst>
            <pc:docMk/>
            <pc:sldMk cId="0" sldId="256"/>
            <ac:spMk id="3074" creationId="{00000000-0000-0000-0000-000000000000}"/>
          </ac:spMkLst>
        </pc:spChg>
      </pc:sldChg>
      <pc:sldChg chg="modSp">
        <pc:chgData name="Steve Shellhammer" userId="0e71f22d-ee3e-49c0-82ff-dbc290af8082" providerId="ADAL" clId="{2E040D0F-E2BF-480A-B9F4-CBD8EEB9D1CA}" dt="2019-07-13T21:43:02.454" v="5" actId="20577"/>
        <pc:sldMkLst>
          <pc:docMk/>
          <pc:sldMk cId="3731895628" sldId="264"/>
        </pc:sldMkLst>
        <pc:spChg chg="mod">
          <ac:chgData name="Steve Shellhammer" userId="0e71f22d-ee3e-49c0-82ff-dbc290af8082" providerId="ADAL" clId="{2E040D0F-E2BF-480A-B9F4-CBD8EEB9D1CA}" dt="2019-07-13T21:43:02.454" v="5" actId="20577"/>
          <ac:spMkLst>
            <pc:docMk/>
            <pc:sldMk cId="3731895628" sldId="264"/>
            <ac:spMk id="3" creationId="{00000000-0000-0000-0000-000000000000}"/>
          </ac:spMkLst>
        </pc:spChg>
      </pc:sldChg>
      <pc:sldMasterChg chg="modSp">
        <pc:chgData name="Steve Shellhammer" userId="0e71f22d-ee3e-49c0-82ff-dbc290af8082" providerId="ADAL" clId="{2E040D0F-E2BF-480A-B9F4-CBD8EEB9D1CA}" dt="2019-07-13T21:43:22.080" v="7" actId="20577"/>
        <pc:sldMasterMkLst>
          <pc:docMk/>
          <pc:sldMasterMk cId="0" sldId="2147483648"/>
        </pc:sldMasterMkLst>
        <pc:spChg chg="mod">
          <ac:chgData name="Steve Shellhammer" userId="0e71f22d-ee3e-49c0-82ff-dbc290af8082" providerId="ADAL" clId="{2E040D0F-E2BF-480A-B9F4-CBD8EEB9D1CA}" dt="2019-07-13T21:43:22.080" v="7" actId="20577"/>
          <ac:spMkLst>
            <pc:docMk/>
            <pc:sldMasterMk cId="0" sldId="2147483648"/>
            <ac:spMk id="10" creationId="{00000000-0000-0000-0000-000000000000}"/>
          </ac:spMkLst>
        </pc:spChg>
      </pc:sldMasterChg>
    </pc:docChg>
  </pc:docChgLst>
  <pc:docChgLst>
    <pc:chgData name="Steve Shellhammer" userId="0e71f22d-ee3e-49c0-82ff-dbc290af8082" providerId="ADAL" clId="{E5C11539-C920-4D3D-BB7A-44DED7CB3F20}"/>
    <pc:docChg chg="custSel addSld modSld sldOrd modMainMaster">
      <pc:chgData name="Steve Shellhammer" userId="0e71f22d-ee3e-49c0-82ff-dbc290af8082" providerId="ADAL" clId="{E5C11539-C920-4D3D-BB7A-44DED7CB3F20}" dt="2020-01-07T17:52:23.632" v="1685" actId="20577"/>
      <pc:docMkLst>
        <pc:docMk/>
      </pc:docMkLst>
      <pc:sldChg chg="modSp">
        <pc:chgData name="Steve Shellhammer" userId="0e71f22d-ee3e-49c0-82ff-dbc290af8082" providerId="ADAL" clId="{E5C11539-C920-4D3D-BB7A-44DED7CB3F20}" dt="2020-01-07T17:47:36.289" v="1671" actId="20577"/>
        <pc:sldMkLst>
          <pc:docMk/>
          <pc:sldMk cId="0" sldId="256"/>
        </pc:sldMkLst>
        <pc:spChg chg="mod">
          <ac:chgData name="Steve Shellhammer" userId="0e71f22d-ee3e-49c0-82ff-dbc290af8082" providerId="ADAL" clId="{E5C11539-C920-4D3D-BB7A-44DED7CB3F20}" dt="2019-12-30T21:51:23.108" v="20" actId="20577"/>
          <ac:spMkLst>
            <pc:docMk/>
            <pc:sldMk cId="0" sldId="256"/>
            <ac:spMk id="3073" creationId="{00000000-0000-0000-0000-000000000000}"/>
          </ac:spMkLst>
        </pc:spChg>
        <pc:spChg chg="mod">
          <ac:chgData name="Steve Shellhammer" userId="0e71f22d-ee3e-49c0-82ff-dbc290af8082" providerId="ADAL" clId="{E5C11539-C920-4D3D-BB7A-44DED7CB3F20}" dt="2020-01-07T17:47:36.289" v="1671" actId="20577"/>
          <ac:spMkLst>
            <pc:docMk/>
            <pc:sldMk cId="0" sldId="256"/>
            <ac:spMk id="3074" creationId="{00000000-0000-0000-0000-000000000000}"/>
          </ac:spMkLst>
        </pc:spChg>
      </pc:sldChg>
      <pc:sldChg chg="delSp modSp">
        <pc:chgData name="Steve Shellhammer" userId="0e71f22d-ee3e-49c0-82ff-dbc290af8082" providerId="ADAL" clId="{E5C11539-C920-4D3D-BB7A-44DED7CB3F20}" dt="2019-12-30T22:14:17.923" v="1280" actId="14100"/>
        <pc:sldMkLst>
          <pc:docMk/>
          <pc:sldMk cId="2376408962" sldId="269"/>
        </pc:sldMkLst>
        <pc:spChg chg="mod">
          <ac:chgData name="Steve Shellhammer" userId="0e71f22d-ee3e-49c0-82ff-dbc290af8082" providerId="ADAL" clId="{E5C11539-C920-4D3D-BB7A-44DED7CB3F20}" dt="2019-12-30T22:14:17.923" v="1280" actId="14100"/>
          <ac:spMkLst>
            <pc:docMk/>
            <pc:sldMk cId="2376408962" sldId="269"/>
            <ac:spMk id="2" creationId="{00000000-0000-0000-0000-000000000000}"/>
          </ac:spMkLst>
        </pc:spChg>
        <pc:picChg chg="mod">
          <ac:chgData name="Steve Shellhammer" userId="0e71f22d-ee3e-49c0-82ff-dbc290af8082" providerId="ADAL" clId="{E5C11539-C920-4D3D-BB7A-44DED7CB3F20}" dt="2019-12-30T22:13:42.829" v="1279" actId="1036"/>
          <ac:picMkLst>
            <pc:docMk/>
            <pc:sldMk cId="2376408962" sldId="269"/>
            <ac:picMk id="3" creationId="{28BDE966-DBE1-43A4-AC00-C907FEAB240A}"/>
          </ac:picMkLst>
        </pc:picChg>
        <pc:picChg chg="del">
          <ac:chgData name="Steve Shellhammer" userId="0e71f22d-ee3e-49c0-82ff-dbc290af8082" providerId="ADAL" clId="{E5C11539-C920-4D3D-BB7A-44DED7CB3F20}" dt="2019-12-30T22:13:00.394" v="1276" actId="478"/>
          <ac:picMkLst>
            <pc:docMk/>
            <pc:sldMk cId="2376408962" sldId="269"/>
            <ac:picMk id="7" creationId="{307F8259-051D-4B29-B640-6FE565280782}"/>
          </ac:picMkLst>
        </pc:picChg>
      </pc:sldChg>
      <pc:sldChg chg="modSp">
        <pc:chgData name="Steve Shellhammer" userId="0e71f22d-ee3e-49c0-82ff-dbc290af8082" providerId="ADAL" clId="{E5C11539-C920-4D3D-BB7A-44DED7CB3F20}" dt="2020-01-07T17:47:48.840" v="1673" actId="20577"/>
        <pc:sldMkLst>
          <pc:docMk/>
          <pc:sldMk cId="1628697714" sldId="280"/>
        </pc:sldMkLst>
        <pc:spChg chg="mod">
          <ac:chgData name="Steve Shellhammer" userId="0e71f22d-ee3e-49c0-82ff-dbc290af8082" providerId="ADAL" clId="{E5C11539-C920-4D3D-BB7A-44DED7CB3F20}" dt="2020-01-07T17:47:48.840" v="1673" actId="20577"/>
          <ac:spMkLst>
            <pc:docMk/>
            <pc:sldMk cId="1628697714" sldId="280"/>
            <ac:spMk id="3" creationId="{77D41C8B-B134-4FD3-BDEE-B93E12984B67}"/>
          </ac:spMkLst>
        </pc:spChg>
      </pc:sldChg>
      <pc:sldChg chg="modSp">
        <pc:chgData name="Steve Shellhammer" userId="0e71f22d-ee3e-49c0-82ff-dbc290af8082" providerId="ADAL" clId="{E5C11539-C920-4D3D-BB7A-44DED7CB3F20}" dt="2019-12-30T22:03:05.471" v="848" actId="14100"/>
        <pc:sldMkLst>
          <pc:docMk/>
          <pc:sldMk cId="1254697515" sldId="283"/>
        </pc:sldMkLst>
        <pc:spChg chg="mod">
          <ac:chgData name="Steve Shellhammer" userId="0e71f22d-ee3e-49c0-82ff-dbc290af8082" providerId="ADAL" clId="{E5C11539-C920-4D3D-BB7A-44DED7CB3F20}" dt="2019-12-30T21:59:51.776" v="658" actId="14100"/>
          <ac:spMkLst>
            <pc:docMk/>
            <pc:sldMk cId="1254697515" sldId="283"/>
            <ac:spMk id="2" creationId="{699EB5AA-7C1E-43F4-941D-621B834F1BEC}"/>
          </ac:spMkLst>
        </pc:spChg>
        <pc:spChg chg="mod">
          <ac:chgData name="Steve Shellhammer" userId="0e71f22d-ee3e-49c0-82ff-dbc290af8082" providerId="ADAL" clId="{E5C11539-C920-4D3D-BB7A-44DED7CB3F20}" dt="2019-12-30T22:03:05.471" v="848" actId="14100"/>
          <ac:spMkLst>
            <pc:docMk/>
            <pc:sldMk cId="1254697515" sldId="283"/>
            <ac:spMk id="3" creationId="{8E638090-E680-4193-9BF0-7AEB81DB0B05}"/>
          </ac:spMkLst>
        </pc:spChg>
      </pc:sldChg>
      <pc:sldChg chg="modSp">
        <pc:chgData name="Steve Shellhammer" userId="0e71f22d-ee3e-49c0-82ff-dbc290af8082" providerId="ADAL" clId="{E5C11539-C920-4D3D-BB7A-44DED7CB3F20}" dt="2020-01-07T17:48:50.054" v="1678" actId="20577"/>
        <pc:sldMkLst>
          <pc:docMk/>
          <pc:sldMk cId="94381728" sldId="284"/>
        </pc:sldMkLst>
        <pc:spChg chg="mod">
          <ac:chgData name="Steve Shellhammer" userId="0e71f22d-ee3e-49c0-82ff-dbc290af8082" providerId="ADAL" clId="{E5C11539-C920-4D3D-BB7A-44DED7CB3F20}" dt="2019-12-30T22:04:48.875" v="878" actId="14100"/>
          <ac:spMkLst>
            <pc:docMk/>
            <pc:sldMk cId="94381728" sldId="284"/>
            <ac:spMk id="2" creationId="{B75FC05F-CB98-4253-922E-72C9FD7B87B2}"/>
          </ac:spMkLst>
        </pc:spChg>
        <pc:spChg chg="mod">
          <ac:chgData name="Steve Shellhammer" userId="0e71f22d-ee3e-49c0-82ff-dbc290af8082" providerId="ADAL" clId="{E5C11539-C920-4D3D-BB7A-44DED7CB3F20}" dt="2020-01-07T17:48:50.054" v="1678" actId="20577"/>
          <ac:spMkLst>
            <pc:docMk/>
            <pc:sldMk cId="94381728" sldId="284"/>
            <ac:spMk id="3" creationId="{7B432C69-AA6B-4845-97D2-8F02997DFB60}"/>
          </ac:spMkLst>
        </pc:spChg>
      </pc:sldChg>
      <pc:sldChg chg="modSp add ord">
        <pc:chgData name="Steve Shellhammer" userId="0e71f22d-ee3e-49c0-82ff-dbc290af8082" providerId="ADAL" clId="{E5C11539-C920-4D3D-BB7A-44DED7CB3F20}" dt="2020-01-06T22:24:52.345" v="1634" actId="20577"/>
        <pc:sldMkLst>
          <pc:docMk/>
          <pc:sldMk cId="736363517" sldId="285"/>
        </pc:sldMkLst>
        <pc:spChg chg="mod">
          <ac:chgData name="Steve Shellhammer" userId="0e71f22d-ee3e-49c0-82ff-dbc290af8082" providerId="ADAL" clId="{E5C11539-C920-4D3D-BB7A-44DED7CB3F20}" dt="2019-12-30T22:01:46.301" v="776" actId="20577"/>
          <ac:spMkLst>
            <pc:docMk/>
            <pc:sldMk cId="736363517" sldId="285"/>
            <ac:spMk id="2" creationId="{B75FC05F-CB98-4253-922E-72C9FD7B87B2}"/>
          </ac:spMkLst>
        </pc:spChg>
        <pc:spChg chg="mod">
          <ac:chgData name="Steve Shellhammer" userId="0e71f22d-ee3e-49c0-82ff-dbc290af8082" providerId="ADAL" clId="{E5C11539-C920-4D3D-BB7A-44DED7CB3F20}" dt="2020-01-06T22:24:52.345" v="1634" actId="20577"/>
          <ac:spMkLst>
            <pc:docMk/>
            <pc:sldMk cId="736363517" sldId="285"/>
            <ac:spMk id="3" creationId="{7B432C69-AA6B-4845-97D2-8F02997DFB60}"/>
          </ac:spMkLst>
        </pc:spChg>
      </pc:sldChg>
      <pc:sldChg chg="modSp add">
        <pc:chgData name="Steve Shellhammer" userId="0e71f22d-ee3e-49c0-82ff-dbc290af8082" providerId="ADAL" clId="{E5C11539-C920-4D3D-BB7A-44DED7CB3F20}" dt="2020-01-07T17:48:59.963" v="1681" actId="20577"/>
        <pc:sldMkLst>
          <pc:docMk/>
          <pc:sldMk cId="3122871031" sldId="286"/>
        </pc:sldMkLst>
        <pc:spChg chg="mod">
          <ac:chgData name="Steve Shellhammer" userId="0e71f22d-ee3e-49c0-82ff-dbc290af8082" providerId="ADAL" clId="{E5C11539-C920-4D3D-BB7A-44DED7CB3F20}" dt="2019-12-30T22:12:03.300" v="1252" actId="14100"/>
          <ac:spMkLst>
            <pc:docMk/>
            <pc:sldMk cId="3122871031" sldId="286"/>
            <ac:spMk id="2" creationId="{B75FC05F-CB98-4253-922E-72C9FD7B87B2}"/>
          </ac:spMkLst>
        </pc:spChg>
        <pc:spChg chg="mod">
          <ac:chgData name="Steve Shellhammer" userId="0e71f22d-ee3e-49c0-82ff-dbc290af8082" providerId="ADAL" clId="{E5C11539-C920-4D3D-BB7A-44DED7CB3F20}" dt="2020-01-07T17:48:59.963" v="1681" actId="20577"/>
          <ac:spMkLst>
            <pc:docMk/>
            <pc:sldMk cId="3122871031" sldId="286"/>
            <ac:spMk id="3" creationId="{7B432C69-AA6B-4845-97D2-8F02997DFB60}"/>
          </ac:spMkLst>
        </pc:spChg>
      </pc:sldChg>
      <pc:sldChg chg="modSp add">
        <pc:chgData name="Steve Shellhammer" userId="0e71f22d-ee3e-49c0-82ff-dbc290af8082" providerId="ADAL" clId="{E5C11539-C920-4D3D-BB7A-44DED7CB3F20}" dt="2019-12-31T19:18:34.334" v="1615" actId="33524"/>
        <pc:sldMkLst>
          <pc:docMk/>
          <pc:sldMk cId="2802600461" sldId="287"/>
        </pc:sldMkLst>
        <pc:spChg chg="mod">
          <ac:chgData name="Steve Shellhammer" userId="0e71f22d-ee3e-49c0-82ff-dbc290af8082" providerId="ADAL" clId="{E5C11539-C920-4D3D-BB7A-44DED7CB3F20}" dt="2019-12-31T19:17:07.275" v="1307" actId="404"/>
          <ac:spMkLst>
            <pc:docMk/>
            <pc:sldMk cId="2802600461" sldId="287"/>
            <ac:spMk id="2" creationId="{582364B6-1741-4C68-B035-0E64D98B2225}"/>
          </ac:spMkLst>
        </pc:spChg>
        <pc:spChg chg="mod">
          <ac:chgData name="Steve Shellhammer" userId="0e71f22d-ee3e-49c0-82ff-dbc290af8082" providerId="ADAL" clId="{E5C11539-C920-4D3D-BB7A-44DED7CB3F20}" dt="2019-12-31T19:18:34.334" v="1615" actId="33524"/>
          <ac:spMkLst>
            <pc:docMk/>
            <pc:sldMk cId="2802600461" sldId="287"/>
            <ac:spMk id="3" creationId="{00F6EE0A-EFE5-46FE-94B3-3BC3E2989A6E}"/>
          </ac:spMkLst>
        </pc:spChg>
      </pc:sldChg>
      <pc:sldMasterChg chg="modSp">
        <pc:chgData name="Steve Shellhammer" userId="0e71f22d-ee3e-49c0-82ff-dbc290af8082" providerId="ADAL" clId="{E5C11539-C920-4D3D-BB7A-44DED7CB3F20}" dt="2020-01-07T17:52:23.632" v="1685" actId="20577"/>
        <pc:sldMasterMkLst>
          <pc:docMk/>
          <pc:sldMasterMk cId="0" sldId="2147483648"/>
        </pc:sldMasterMkLst>
        <pc:spChg chg="mod">
          <ac:chgData name="Steve Shellhammer" userId="0e71f22d-ee3e-49c0-82ff-dbc290af8082" providerId="ADAL" clId="{E5C11539-C920-4D3D-BB7A-44DED7CB3F20}" dt="2020-01-07T17:52:23.632" v="1685" actId="20577"/>
          <ac:spMkLst>
            <pc:docMk/>
            <pc:sldMasterMk cId="0" sldId="2147483648"/>
            <ac:spMk id="10" creationId="{00000000-0000-0000-0000-000000000000}"/>
          </ac:spMkLst>
        </pc:spChg>
      </pc:sldMasterChg>
    </pc:docChg>
  </pc:docChgLst>
  <pc:docChgLst>
    <pc:chgData name="Steve Shellhammer" userId="0e71f22d-ee3e-49c0-82ff-dbc290af8082" providerId="ADAL" clId="{65A9CD66-F1D0-4487-A189-4879D551E1F0}"/>
    <pc:docChg chg="custSel addSld modSld modMainMaster">
      <pc:chgData name="Steve Shellhammer" userId="0e71f22d-ee3e-49c0-82ff-dbc290af8082" providerId="ADAL" clId="{65A9CD66-F1D0-4487-A189-4879D551E1F0}" dt="2019-10-30T17:49:50.251" v="448" actId="20577"/>
      <pc:docMkLst>
        <pc:docMk/>
      </pc:docMkLst>
      <pc:sldChg chg="modSp">
        <pc:chgData name="Steve Shellhammer" userId="0e71f22d-ee3e-49c0-82ff-dbc290af8082" providerId="ADAL" clId="{65A9CD66-F1D0-4487-A189-4879D551E1F0}" dt="2019-10-30T17:32:32.424" v="15" actId="20577"/>
        <pc:sldMkLst>
          <pc:docMk/>
          <pc:sldMk cId="0" sldId="256"/>
        </pc:sldMkLst>
        <pc:spChg chg="mod">
          <ac:chgData name="Steve Shellhammer" userId="0e71f22d-ee3e-49c0-82ff-dbc290af8082" providerId="ADAL" clId="{65A9CD66-F1D0-4487-A189-4879D551E1F0}" dt="2019-10-30T17:32:23.520" v="7" actId="20577"/>
          <ac:spMkLst>
            <pc:docMk/>
            <pc:sldMk cId="0" sldId="256"/>
            <ac:spMk id="3073" creationId="{00000000-0000-0000-0000-000000000000}"/>
          </ac:spMkLst>
        </pc:spChg>
        <pc:spChg chg="mod">
          <ac:chgData name="Steve Shellhammer" userId="0e71f22d-ee3e-49c0-82ff-dbc290af8082" providerId="ADAL" clId="{65A9CD66-F1D0-4487-A189-4879D551E1F0}" dt="2019-10-30T17:32:32.424" v="15" actId="20577"/>
          <ac:spMkLst>
            <pc:docMk/>
            <pc:sldMk cId="0" sldId="256"/>
            <ac:spMk id="3074" creationId="{00000000-0000-0000-0000-000000000000}"/>
          </ac:spMkLst>
        </pc:spChg>
      </pc:sldChg>
      <pc:sldChg chg="delSp modSp">
        <pc:chgData name="Steve Shellhammer" userId="0e71f22d-ee3e-49c0-82ff-dbc290af8082" providerId="ADAL" clId="{65A9CD66-F1D0-4487-A189-4879D551E1F0}" dt="2019-10-30T17:47:52.743" v="404" actId="1076"/>
        <pc:sldMkLst>
          <pc:docMk/>
          <pc:sldMk cId="2376408962" sldId="269"/>
        </pc:sldMkLst>
        <pc:picChg chg="del">
          <ac:chgData name="Steve Shellhammer" userId="0e71f22d-ee3e-49c0-82ff-dbc290af8082" providerId="ADAL" clId="{65A9CD66-F1D0-4487-A189-4879D551E1F0}" dt="2019-10-30T17:39:42.398" v="50" actId="478"/>
          <ac:picMkLst>
            <pc:docMk/>
            <pc:sldMk cId="2376408962" sldId="269"/>
            <ac:picMk id="3" creationId="{5C16B93E-9EB9-4028-A051-526C9223A8D3}"/>
          </ac:picMkLst>
        </pc:picChg>
        <pc:picChg chg="mod">
          <ac:chgData name="Steve Shellhammer" userId="0e71f22d-ee3e-49c0-82ff-dbc290af8082" providerId="ADAL" clId="{65A9CD66-F1D0-4487-A189-4879D551E1F0}" dt="2019-10-30T17:47:52.743" v="404" actId="1076"/>
          <ac:picMkLst>
            <pc:docMk/>
            <pc:sldMk cId="2376408962" sldId="269"/>
            <ac:picMk id="7" creationId="{307F8259-051D-4B29-B640-6FE565280782}"/>
          </ac:picMkLst>
        </pc:picChg>
      </pc:sldChg>
      <pc:sldChg chg="modSp">
        <pc:chgData name="Steve Shellhammer" userId="0e71f22d-ee3e-49c0-82ff-dbc290af8082" providerId="ADAL" clId="{65A9CD66-F1D0-4487-A189-4879D551E1F0}" dt="2019-10-30T17:41:52.284" v="110" actId="20577"/>
        <pc:sldMkLst>
          <pc:docMk/>
          <pc:sldMk cId="1254697515" sldId="283"/>
        </pc:sldMkLst>
        <pc:spChg chg="mod">
          <ac:chgData name="Steve Shellhammer" userId="0e71f22d-ee3e-49c0-82ff-dbc290af8082" providerId="ADAL" clId="{65A9CD66-F1D0-4487-A189-4879D551E1F0}" dt="2019-10-30T17:41:52.284" v="110" actId="20577"/>
          <ac:spMkLst>
            <pc:docMk/>
            <pc:sldMk cId="1254697515" sldId="283"/>
            <ac:spMk id="3" creationId="{8E638090-E680-4193-9BF0-7AEB81DB0B05}"/>
          </ac:spMkLst>
        </pc:spChg>
      </pc:sldChg>
      <pc:sldChg chg="modSp add">
        <pc:chgData name="Steve Shellhammer" userId="0e71f22d-ee3e-49c0-82ff-dbc290af8082" providerId="ADAL" clId="{65A9CD66-F1D0-4487-A189-4879D551E1F0}" dt="2019-10-30T17:49:50.251" v="448" actId="20577"/>
        <pc:sldMkLst>
          <pc:docMk/>
          <pc:sldMk cId="94381728" sldId="284"/>
        </pc:sldMkLst>
        <pc:spChg chg="mod">
          <ac:chgData name="Steve Shellhammer" userId="0e71f22d-ee3e-49c0-82ff-dbc290af8082" providerId="ADAL" clId="{65A9CD66-F1D0-4487-A189-4879D551E1F0}" dt="2019-10-30T17:42:13.844" v="145" actId="404"/>
          <ac:spMkLst>
            <pc:docMk/>
            <pc:sldMk cId="94381728" sldId="284"/>
            <ac:spMk id="2" creationId="{B75FC05F-CB98-4253-922E-72C9FD7B87B2}"/>
          </ac:spMkLst>
        </pc:spChg>
        <pc:spChg chg="mod">
          <ac:chgData name="Steve Shellhammer" userId="0e71f22d-ee3e-49c0-82ff-dbc290af8082" providerId="ADAL" clId="{65A9CD66-F1D0-4487-A189-4879D551E1F0}" dt="2019-10-30T17:49:50.251" v="448" actId="20577"/>
          <ac:spMkLst>
            <pc:docMk/>
            <pc:sldMk cId="94381728" sldId="284"/>
            <ac:spMk id="3" creationId="{7B432C69-AA6B-4845-97D2-8F02997DFB60}"/>
          </ac:spMkLst>
        </pc:spChg>
      </pc:sldChg>
      <pc:sldMasterChg chg="modSp">
        <pc:chgData name="Steve Shellhammer" userId="0e71f22d-ee3e-49c0-82ff-dbc290af8082" providerId="ADAL" clId="{65A9CD66-F1D0-4487-A189-4879D551E1F0}" dt="2019-10-30T17:32:56.795" v="19" actId="20577"/>
        <pc:sldMasterMkLst>
          <pc:docMk/>
          <pc:sldMasterMk cId="0" sldId="2147483648"/>
        </pc:sldMasterMkLst>
        <pc:spChg chg="mod">
          <ac:chgData name="Steve Shellhammer" userId="0e71f22d-ee3e-49c0-82ff-dbc290af8082" providerId="ADAL" clId="{65A9CD66-F1D0-4487-A189-4879D551E1F0}" dt="2019-10-30T17:32:56.795" v="19" actId="20577"/>
          <ac:spMkLst>
            <pc:docMk/>
            <pc:sldMasterMk cId="0" sldId="2147483648"/>
            <ac:spMk id="10" creationId="{00000000-0000-0000-0000-000000000000}"/>
          </ac:spMkLst>
        </pc:spChg>
      </pc:sldMasterChg>
    </pc:docChg>
  </pc:docChgLst>
  <pc:docChgLst>
    <pc:chgData name="Steve Shellhammer" userId="0e71f22d-ee3e-49c0-82ff-dbc290af8082" providerId="ADAL" clId="{FEACE3E7-9CBB-4582-9F7E-9F1055331915}"/>
    <pc:docChg chg="custSel delSld modSld modMainMaster">
      <pc:chgData name="Steve Shellhammer" userId="0e71f22d-ee3e-49c0-82ff-dbc290af8082" providerId="ADAL" clId="{FEACE3E7-9CBB-4582-9F7E-9F1055331915}" dt="2019-07-08T00:14:56.516" v="288" actId="1076"/>
      <pc:docMkLst>
        <pc:docMk/>
      </pc:docMkLst>
      <pc:sldChg chg="modSp">
        <pc:chgData name="Steve Shellhammer" userId="0e71f22d-ee3e-49c0-82ff-dbc290af8082" providerId="ADAL" clId="{FEACE3E7-9CBB-4582-9F7E-9F1055331915}" dt="2019-07-07T23:45:27.419" v="7" actId="20577"/>
        <pc:sldMkLst>
          <pc:docMk/>
          <pc:sldMk cId="0" sldId="256"/>
        </pc:sldMkLst>
        <pc:spChg chg="mod">
          <ac:chgData name="Steve Shellhammer" userId="0e71f22d-ee3e-49c0-82ff-dbc290af8082" providerId="ADAL" clId="{FEACE3E7-9CBB-4582-9F7E-9F1055331915}" dt="2019-07-07T23:45:27.419" v="7" actId="20577"/>
          <ac:spMkLst>
            <pc:docMk/>
            <pc:sldMk cId="0" sldId="256"/>
            <ac:spMk id="3073" creationId="{00000000-0000-0000-0000-000000000000}"/>
          </ac:spMkLst>
        </pc:spChg>
        <pc:spChg chg="mod">
          <ac:chgData name="Steve Shellhammer" userId="0e71f22d-ee3e-49c0-82ff-dbc290af8082" providerId="ADAL" clId="{FEACE3E7-9CBB-4582-9F7E-9F1055331915}" dt="2019-07-07T23:45:19.308" v="3" actId="20577"/>
          <ac:spMkLst>
            <pc:docMk/>
            <pc:sldMk cId="0" sldId="256"/>
            <ac:spMk id="3074" creationId="{00000000-0000-0000-0000-000000000000}"/>
          </ac:spMkLst>
        </pc:spChg>
      </pc:sldChg>
      <pc:sldChg chg="modSp">
        <pc:chgData name="Steve Shellhammer" userId="0e71f22d-ee3e-49c0-82ff-dbc290af8082" providerId="ADAL" clId="{FEACE3E7-9CBB-4582-9F7E-9F1055331915}" dt="2019-07-07T23:59:24.442" v="17" actId="20577"/>
        <pc:sldMkLst>
          <pc:docMk/>
          <pc:sldMk cId="3731895628" sldId="264"/>
        </pc:sldMkLst>
        <pc:spChg chg="mod">
          <ac:chgData name="Steve Shellhammer" userId="0e71f22d-ee3e-49c0-82ff-dbc290af8082" providerId="ADAL" clId="{FEACE3E7-9CBB-4582-9F7E-9F1055331915}" dt="2019-07-07T23:59:24.442" v="17" actId="20577"/>
          <ac:spMkLst>
            <pc:docMk/>
            <pc:sldMk cId="3731895628" sldId="264"/>
            <ac:spMk id="3" creationId="{00000000-0000-0000-0000-000000000000}"/>
          </ac:spMkLst>
        </pc:spChg>
      </pc:sldChg>
      <pc:sldChg chg="delSp modSp">
        <pc:chgData name="Steve Shellhammer" userId="0e71f22d-ee3e-49c0-82ff-dbc290af8082" providerId="ADAL" clId="{FEACE3E7-9CBB-4582-9F7E-9F1055331915}" dt="2019-07-08T00:14:56.516" v="288" actId="1076"/>
        <pc:sldMkLst>
          <pc:docMk/>
          <pc:sldMk cId="2376408962" sldId="269"/>
        </pc:sldMkLst>
        <pc:picChg chg="del">
          <ac:chgData name="Steve Shellhammer" userId="0e71f22d-ee3e-49c0-82ff-dbc290af8082" providerId="ADAL" clId="{FEACE3E7-9CBB-4582-9F7E-9F1055331915}" dt="2019-07-08T00:14:08.812" v="285" actId="478"/>
          <ac:picMkLst>
            <pc:docMk/>
            <pc:sldMk cId="2376408962" sldId="269"/>
            <ac:picMk id="3" creationId="{B0340097-9A1C-4D41-A3C1-FF701B32280C}"/>
          </ac:picMkLst>
        </pc:picChg>
        <pc:picChg chg="mod">
          <ac:chgData name="Steve Shellhammer" userId="0e71f22d-ee3e-49c0-82ff-dbc290af8082" providerId="ADAL" clId="{FEACE3E7-9CBB-4582-9F7E-9F1055331915}" dt="2019-07-08T00:14:56.516" v="288" actId="1076"/>
          <ac:picMkLst>
            <pc:docMk/>
            <pc:sldMk cId="2376408962" sldId="269"/>
            <ac:picMk id="7" creationId="{168B7FB4-7148-4835-A870-CB9C190156B0}"/>
          </ac:picMkLst>
        </pc:picChg>
      </pc:sldChg>
      <pc:sldChg chg="modSp">
        <pc:chgData name="Steve Shellhammer" userId="0e71f22d-ee3e-49c0-82ff-dbc290af8082" providerId="ADAL" clId="{FEACE3E7-9CBB-4582-9F7E-9F1055331915}" dt="2019-07-08T00:09:41.909" v="92" actId="20577"/>
        <pc:sldMkLst>
          <pc:docMk/>
          <pc:sldMk cId="1628697714" sldId="280"/>
        </pc:sldMkLst>
        <pc:spChg chg="mod">
          <ac:chgData name="Steve Shellhammer" userId="0e71f22d-ee3e-49c0-82ff-dbc290af8082" providerId="ADAL" clId="{FEACE3E7-9CBB-4582-9F7E-9F1055331915}" dt="2019-07-08T00:09:41.909" v="92" actId="20577"/>
          <ac:spMkLst>
            <pc:docMk/>
            <pc:sldMk cId="1628697714" sldId="280"/>
            <ac:spMk id="3" creationId="{77D41C8B-B134-4FD3-BDEE-B93E12984B67}"/>
          </ac:spMkLst>
        </pc:spChg>
      </pc:sldChg>
      <pc:sldChg chg="modSp">
        <pc:chgData name="Steve Shellhammer" userId="0e71f22d-ee3e-49c0-82ff-dbc290af8082" providerId="ADAL" clId="{FEACE3E7-9CBB-4582-9F7E-9F1055331915}" dt="2019-07-08T00:14:01.295" v="284" actId="14100"/>
        <pc:sldMkLst>
          <pc:docMk/>
          <pc:sldMk cId="1254697515" sldId="283"/>
        </pc:sldMkLst>
        <pc:spChg chg="mod">
          <ac:chgData name="Steve Shellhammer" userId="0e71f22d-ee3e-49c0-82ff-dbc290af8082" providerId="ADAL" clId="{FEACE3E7-9CBB-4582-9F7E-9F1055331915}" dt="2019-07-08T00:14:01.295" v="284" actId="14100"/>
          <ac:spMkLst>
            <pc:docMk/>
            <pc:sldMk cId="1254697515" sldId="283"/>
            <ac:spMk id="3" creationId="{8E638090-E680-4193-9BF0-7AEB81DB0B05}"/>
          </ac:spMkLst>
        </pc:spChg>
      </pc:sldChg>
      <pc:sldMasterChg chg="modSp">
        <pc:chgData name="Steve Shellhammer" userId="0e71f22d-ee3e-49c0-82ff-dbc290af8082" providerId="ADAL" clId="{FEACE3E7-9CBB-4582-9F7E-9F1055331915}" dt="2019-07-07T23:45:42.607" v="15" actId="20577"/>
        <pc:sldMasterMkLst>
          <pc:docMk/>
          <pc:sldMasterMk cId="0" sldId="2147483648"/>
        </pc:sldMasterMkLst>
        <pc:spChg chg="mod">
          <ac:chgData name="Steve Shellhammer" userId="0e71f22d-ee3e-49c0-82ff-dbc290af8082" providerId="ADAL" clId="{FEACE3E7-9CBB-4582-9F7E-9F1055331915}" dt="2019-07-07T23:45:42.607" v="15" actId="20577"/>
          <ac:spMkLst>
            <pc:docMk/>
            <pc:sldMasterMk cId="0" sldId="2147483648"/>
            <ac:spMk id="10" creationId="{00000000-0000-0000-0000-000000000000}"/>
          </ac:spMkLst>
        </pc:spChg>
      </pc:sldMasterChg>
    </pc:docChg>
  </pc:docChgLst>
  <pc:docChgLst>
    <pc:chgData name="Steve Shellhammer" userId="0e71f22d-ee3e-49c0-82ff-dbc290af8082" providerId="ADAL" clId="{89C02890-C4B1-4EE2-8D26-7309AADD9982}"/>
    <pc:docChg chg="modSld modMainMaster">
      <pc:chgData name="Steve Shellhammer" userId="0e71f22d-ee3e-49c0-82ff-dbc290af8082" providerId="ADAL" clId="{89C02890-C4B1-4EE2-8D26-7309AADD9982}" dt="2019-11-01T20:27:31.973" v="28" actId="6549"/>
      <pc:docMkLst>
        <pc:docMk/>
      </pc:docMkLst>
      <pc:sldChg chg="modSp">
        <pc:chgData name="Steve Shellhammer" userId="0e71f22d-ee3e-49c0-82ff-dbc290af8082" providerId="ADAL" clId="{89C02890-C4B1-4EE2-8D26-7309AADD9982}" dt="2019-11-01T20:25:45.033" v="3" actId="20577"/>
        <pc:sldMkLst>
          <pc:docMk/>
          <pc:sldMk cId="0" sldId="256"/>
        </pc:sldMkLst>
        <pc:spChg chg="mod">
          <ac:chgData name="Steve Shellhammer" userId="0e71f22d-ee3e-49c0-82ff-dbc290af8082" providerId="ADAL" clId="{89C02890-C4B1-4EE2-8D26-7309AADD9982}" dt="2019-11-01T20:25:45.033" v="3" actId="20577"/>
          <ac:spMkLst>
            <pc:docMk/>
            <pc:sldMk cId="0" sldId="256"/>
            <ac:spMk id="3074" creationId="{00000000-0000-0000-0000-000000000000}"/>
          </ac:spMkLst>
        </pc:spChg>
      </pc:sldChg>
      <pc:sldChg chg="modSp">
        <pc:chgData name="Steve Shellhammer" userId="0e71f22d-ee3e-49c0-82ff-dbc290af8082" providerId="ADAL" clId="{89C02890-C4B1-4EE2-8D26-7309AADD9982}" dt="2019-11-01T20:26:25.701" v="17" actId="6549"/>
        <pc:sldMkLst>
          <pc:docMk/>
          <pc:sldMk cId="1254697515" sldId="283"/>
        </pc:sldMkLst>
        <pc:spChg chg="mod">
          <ac:chgData name="Steve Shellhammer" userId="0e71f22d-ee3e-49c0-82ff-dbc290af8082" providerId="ADAL" clId="{89C02890-C4B1-4EE2-8D26-7309AADD9982}" dt="2019-11-01T20:26:25.701" v="17" actId="6549"/>
          <ac:spMkLst>
            <pc:docMk/>
            <pc:sldMk cId="1254697515" sldId="283"/>
            <ac:spMk id="3" creationId="{8E638090-E680-4193-9BF0-7AEB81DB0B05}"/>
          </ac:spMkLst>
        </pc:spChg>
      </pc:sldChg>
      <pc:sldChg chg="modSp">
        <pc:chgData name="Steve Shellhammer" userId="0e71f22d-ee3e-49c0-82ff-dbc290af8082" providerId="ADAL" clId="{89C02890-C4B1-4EE2-8D26-7309AADD9982}" dt="2019-11-01T20:27:31.973" v="28" actId="6549"/>
        <pc:sldMkLst>
          <pc:docMk/>
          <pc:sldMk cId="94381728" sldId="284"/>
        </pc:sldMkLst>
        <pc:spChg chg="mod">
          <ac:chgData name="Steve Shellhammer" userId="0e71f22d-ee3e-49c0-82ff-dbc290af8082" providerId="ADAL" clId="{89C02890-C4B1-4EE2-8D26-7309AADD9982}" dt="2019-11-01T20:26:52.367" v="18" actId="404"/>
          <ac:spMkLst>
            <pc:docMk/>
            <pc:sldMk cId="94381728" sldId="284"/>
            <ac:spMk id="2" creationId="{B75FC05F-CB98-4253-922E-72C9FD7B87B2}"/>
          </ac:spMkLst>
        </pc:spChg>
        <pc:spChg chg="mod">
          <ac:chgData name="Steve Shellhammer" userId="0e71f22d-ee3e-49c0-82ff-dbc290af8082" providerId="ADAL" clId="{89C02890-C4B1-4EE2-8D26-7309AADD9982}" dt="2019-11-01T20:27:31.973" v="28" actId="6549"/>
          <ac:spMkLst>
            <pc:docMk/>
            <pc:sldMk cId="94381728" sldId="284"/>
            <ac:spMk id="3" creationId="{7B432C69-AA6B-4845-97D2-8F02997DFB60}"/>
          </ac:spMkLst>
        </pc:spChg>
      </pc:sldChg>
      <pc:sldMasterChg chg="modSp">
        <pc:chgData name="Steve Shellhammer" userId="0e71f22d-ee3e-49c0-82ff-dbc290af8082" providerId="ADAL" clId="{89C02890-C4B1-4EE2-8D26-7309AADD9982}" dt="2019-11-01T20:25:59.755" v="7" actId="20577"/>
        <pc:sldMasterMkLst>
          <pc:docMk/>
          <pc:sldMasterMk cId="0" sldId="2147483648"/>
        </pc:sldMasterMkLst>
        <pc:spChg chg="mod">
          <ac:chgData name="Steve Shellhammer" userId="0e71f22d-ee3e-49c0-82ff-dbc290af8082" providerId="ADAL" clId="{89C02890-C4B1-4EE2-8D26-7309AADD9982}" dt="2019-11-01T20:25:59.755" v="7" actId="20577"/>
          <ac:spMkLst>
            <pc:docMk/>
            <pc:sldMasterMk cId="0" sldId="2147483648"/>
            <ac:spMk id="10" creationId="{00000000-0000-0000-0000-000000000000}"/>
          </ac:spMkLst>
        </pc:spChg>
      </pc:sldMasterChg>
    </pc:docChg>
  </pc:docChgLst>
  <pc:docChgLst>
    <pc:chgData name="Steve Shellhammer" userId="0e71f22d-ee3e-49c0-82ff-dbc290af8082" providerId="ADAL" clId="{16C0347B-0710-4C63-9556-E7EC127AC460}"/>
    <pc:docChg chg="custSel addSld delSld modSld sldOrd modMainMaster">
      <pc:chgData name="Steve Shellhammer" userId="0e71f22d-ee3e-49c0-82ff-dbc290af8082" providerId="ADAL" clId="{16C0347B-0710-4C63-9556-E7EC127AC460}" dt="2020-10-26T19:04:46.283" v="1017" actId="20577"/>
      <pc:docMkLst>
        <pc:docMk/>
      </pc:docMkLst>
      <pc:sldChg chg="modSp mod">
        <pc:chgData name="Steve Shellhammer" userId="0e71f22d-ee3e-49c0-82ff-dbc290af8082" providerId="ADAL" clId="{16C0347B-0710-4C63-9556-E7EC127AC460}" dt="2020-10-26T19:04:46.283" v="1017" actId="20577"/>
        <pc:sldMkLst>
          <pc:docMk/>
          <pc:sldMk cId="0" sldId="256"/>
        </pc:sldMkLst>
        <pc:spChg chg="mod">
          <ac:chgData name="Steve Shellhammer" userId="0e71f22d-ee3e-49c0-82ff-dbc290af8082" providerId="ADAL" clId="{16C0347B-0710-4C63-9556-E7EC127AC460}" dt="2020-10-18T00:16:21.443" v="7" actId="20577"/>
          <ac:spMkLst>
            <pc:docMk/>
            <pc:sldMk cId="0" sldId="256"/>
            <ac:spMk id="3073" creationId="{00000000-0000-0000-0000-000000000000}"/>
          </ac:spMkLst>
        </pc:spChg>
        <pc:spChg chg="mod">
          <ac:chgData name="Steve Shellhammer" userId="0e71f22d-ee3e-49c0-82ff-dbc290af8082" providerId="ADAL" clId="{16C0347B-0710-4C63-9556-E7EC127AC460}" dt="2020-10-26T19:04:46.283" v="1017" actId="20577"/>
          <ac:spMkLst>
            <pc:docMk/>
            <pc:sldMk cId="0" sldId="256"/>
            <ac:spMk id="3074" creationId="{00000000-0000-0000-0000-000000000000}"/>
          </ac:spMkLst>
        </pc:spChg>
      </pc:sldChg>
      <pc:sldChg chg="modSp mod">
        <pc:chgData name="Steve Shellhammer" userId="0e71f22d-ee3e-49c0-82ff-dbc290af8082" providerId="ADAL" clId="{16C0347B-0710-4C63-9556-E7EC127AC460}" dt="2020-10-18T00:18:18.776" v="31" actId="20577"/>
        <pc:sldMkLst>
          <pc:docMk/>
          <pc:sldMk cId="3731895628" sldId="264"/>
        </pc:sldMkLst>
        <pc:spChg chg="mod">
          <ac:chgData name="Steve Shellhammer" userId="0e71f22d-ee3e-49c0-82ff-dbc290af8082" providerId="ADAL" clId="{16C0347B-0710-4C63-9556-E7EC127AC460}" dt="2020-10-18T00:18:18.776" v="31" actId="20577"/>
          <ac:spMkLst>
            <pc:docMk/>
            <pc:sldMk cId="3731895628" sldId="264"/>
            <ac:spMk id="3" creationId="{00000000-0000-0000-0000-000000000000}"/>
          </ac:spMkLst>
        </pc:spChg>
      </pc:sldChg>
      <pc:sldChg chg="del">
        <pc:chgData name="Steve Shellhammer" userId="0e71f22d-ee3e-49c0-82ff-dbc290af8082" providerId="ADAL" clId="{16C0347B-0710-4C63-9556-E7EC127AC460}" dt="2020-10-18T00:45:38.898" v="998" actId="47"/>
        <pc:sldMkLst>
          <pc:docMk/>
          <pc:sldMk cId="2376408962" sldId="269"/>
        </pc:sldMkLst>
      </pc:sldChg>
      <pc:sldChg chg="del">
        <pc:chgData name="Steve Shellhammer" userId="0e71f22d-ee3e-49c0-82ff-dbc290af8082" providerId="ADAL" clId="{16C0347B-0710-4C63-9556-E7EC127AC460}" dt="2020-10-18T00:45:38.898" v="998" actId="47"/>
        <pc:sldMkLst>
          <pc:docMk/>
          <pc:sldMk cId="1628697714" sldId="280"/>
        </pc:sldMkLst>
      </pc:sldChg>
      <pc:sldChg chg="modSp mod ord">
        <pc:chgData name="Steve Shellhammer" userId="0e71f22d-ee3e-49c0-82ff-dbc290af8082" providerId="ADAL" clId="{16C0347B-0710-4C63-9556-E7EC127AC460}" dt="2020-10-18T00:44:39.833" v="985" actId="1076"/>
        <pc:sldMkLst>
          <pc:docMk/>
          <pc:sldMk cId="1254697515" sldId="283"/>
        </pc:sldMkLst>
        <pc:spChg chg="mod">
          <ac:chgData name="Steve Shellhammer" userId="0e71f22d-ee3e-49c0-82ff-dbc290af8082" providerId="ADAL" clId="{16C0347B-0710-4C63-9556-E7EC127AC460}" dt="2020-10-18T00:44:39.833" v="985" actId="1076"/>
          <ac:spMkLst>
            <pc:docMk/>
            <pc:sldMk cId="1254697515" sldId="283"/>
            <ac:spMk id="2" creationId="{699EB5AA-7C1E-43F4-941D-621B834F1BEC}"/>
          </ac:spMkLst>
        </pc:spChg>
        <pc:spChg chg="mod">
          <ac:chgData name="Steve Shellhammer" userId="0e71f22d-ee3e-49c0-82ff-dbc290af8082" providerId="ADAL" clId="{16C0347B-0710-4C63-9556-E7EC127AC460}" dt="2020-10-18T00:44:19.621" v="984" actId="1076"/>
          <ac:spMkLst>
            <pc:docMk/>
            <pc:sldMk cId="1254697515" sldId="283"/>
            <ac:spMk id="3" creationId="{8E638090-E680-4193-9BF0-7AEB81DB0B05}"/>
          </ac:spMkLst>
        </pc:spChg>
      </pc:sldChg>
      <pc:sldChg chg="del">
        <pc:chgData name="Steve Shellhammer" userId="0e71f22d-ee3e-49c0-82ff-dbc290af8082" providerId="ADAL" clId="{16C0347B-0710-4C63-9556-E7EC127AC460}" dt="2020-10-18T00:45:38.898" v="998" actId="47"/>
        <pc:sldMkLst>
          <pc:docMk/>
          <pc:sldMk cId="2802600461" sldId="287"/>
        </pc:sldMkLst>
      </pc:sldChg>
      <pc:sldChg chg="del">
        <pc:chgData name="Steve Shellhammer" userId="0e71f22d-ee3e-49c0-82ff-dbc290af8082" providerId="ADAL" clId="{16C0347B-0710-4C63-9556-E7EC127AC460}" dt="2020-10-18T00:45:38.898" v="998" actId="47"/>
        <pc:sldMkLst>
          <pc:docMk/>
          <pc:sldMk cId="1257753769" sldId="288"/>
        </pc:sldMkLst>
      </pc:sldChg>
      <pc:sldChg chg="del">
        <pc:chgData name="Steve Shellhammer" userId="0e71f22d-ee3e-49c0-82ff-dbc290af8082" providerId="ADAL" clId="{16C0347B-0710-4C63-9556-E7EC127AC460}" dt="2020-10-18T00:45:38.898" v="998" actId="47"/>
        <pc:sldMkLst>
          <pc:docMk/>
          <pc:sldMk cId="318191217" sldId="289"/>
        </pc:sldMkLst>
      </pc:sldChg>
      <pc:sldChg chg="modSp mod ord">
        <pc:chgData name="Steve Shellhammer" userId="0e71f22d-ee3e-49c0-82ff-dbc290af8082" providerId="ADAL" clId="{16C0347B-0710-4C63-9556-E7EC127AC460}" dt="2020-10-18T00:32:29.290" v="251"/>
        <pc:sldMkLst>
          <pc:docMk/>
          <pc:sldMk cId="2439599667" sldId="290"/>
        </pc:sldMkLst>
        <pc:spChg chg="mod">
          <ac:chgData name="Steve Shellhammer" userId="0e71f22d-ee3e-49c0-82ff-dbc290af8082" providerId="ADAL" clId="{16C0347B-0710-4C63-9556-E7EC127AC460}" dt="2020-10-18T00:18:40.104" v="33" actId="20577"/>
          <ac:spMkLst>
            <pc:docMk/>
            <pc:sldMk cId="2439599667" sldId="290"/>
            <ac:spMk id="2" creationId="{E80FAD85-F7AD-4C48-A97B-7C38F2305BF8}"/>
          </ac:spMkLst>
        </pc:spChg>
        <pc:spChg chg="mod">
          <ac:chgData name="Steve Shellhammer" userId="0e71f22d-ee3e-49c0-82ff-dbc290af8082" providerId="ADAL" clId="{16C0347B-0710-4C63-9556-E7EC127AC460}" dt="2020-10-18T00:32:14.987" v="249"/>
          <ac:spMkLst>
            <pc:docMk/>
            <pc:sldMk cId="2439599667" sldId="290"/>
            <ac:spMk id="3" creationId="{2118FBEB-869B-429D-9D5A-975287234DBD}"/>
          </ac:spMkLst>
        </pc:spChg>
      </pc:sldChg>
      <pc:sldChg chg="modSp mod">
        <pc:chgData name="Steve Shellhammer" userId="0e71f22d-ee3e-49c0-82ff-dbc290af8082" providerId="ADAL" clId="{16C0347B-0710-4C63-9556-E7EC127AC460}" dt="2020-10-18T00:17:13.345" v="29" actId="20577"/>
        <pc:sldMkLst>
          <pc:docMk/>
          <pc:sldMk cId="464714103" sldId="291"/>
        </pc:sldMkLst>
        <pc:spChg chg="mod">
          <ac:chgData name="Steve Shellhammer" userId="0e71f22d-ee3e-49c0-82ff-dbc290af8082" providerId="ADAL" clId="{16C0347B-0710-4C63-9556-E7EC127AC460}" dt="2020-10-18T00:17:13.345" v="29" actId="20577"/>
          <ac:spMkLst>
            <pc:docMk/>
            <pc:sldMk cId="464714103" sldId="291"/>
            <ac:spMk id="3" creationId="{5FAF55C0-8AEA-453F-BC9C-2F8950711BC4}"/>
          </ac:spMkLst>
        </pc:spChg>
      </pc:sldChg>
      <pc:sldChg chg="modSp new del mod">
        <pc:chgData name="Steve Shellhammer" userId="0e71f22d-ee3e-49c0-82ff-dbc290af8082" providerId="ADAL" clId="{16C0347B-0710-4C63-9556-E7EC127AC460}" dt="2020-10-18T00:45:38.898" v="998" actId="47"/>
        <pc:sldMkLst>
          <pc:docMk/>
          <pc:sldMk cId="184310650" sldId="292"/>
        </pc:sldMkLst>
        <pc:spChg chg="mod">
          <ac:chgData name="Steve Shellhammer" userId="0e71f22d-ee3e-49c0-82ff-dbc290af8082" providerId="ADAL" clId="{16C0347B-0710-4C63-9556-E7EC127AC460}" dt="2020-10-18T00:32:44.159" v="259" actId="20577"/>
          <ac:spMkLst>
            <pc:docMk/>
            <pc:sldMk cId="184310650" sldId="292"/>
            <ac:spMk id="2" creationId="{A0CEFAED-1E57-4F9B-B525-359D4370D80E}"/>
          </ac:spMkLst>
        </pc:spChg>
      </pc:sldChg>
      <pc:sldChg chg="modSp new mod">
        <pc:chgData name="Steve Shellhammer" userId="0e71f22d-ee3e-49c0-82ff-dbc290af8082" providerId="ADAL" clId="{16C0347B-0710-4C63-9556-E7EC127AC460}" dt="2020-10-18T00:35:45.142" v="467" actId="20577"/>
        <pc:sldMkLst>
          <pc:docMk/>
          <pc:sldMk cId="1762822898" sldId="293"/>
        </pc:sldMkLst>
        <pc:spChg chg="mod">
          <ac:chgData name="Steve Shellhammer" userId="0e71f22d-ee3e-49c0-82ff-dbc290af8082" providerId="ADAL" clId="{16C0347B-0710-4C63-9556-E7EC127AC460}" dt="2020-10-18T00:33:32.702" v="286" actId="404"/>
          <ac:spMkLst>
            <pc:docMk/>
            <pc:sldMk cId="1762822898" sldId="293"/>
            <ac:spMk id="2" creationId="{12A016C0-A576-4830-AA26-2B9BBEE37E5F}"/>
          </ac:spMkLst>
        </pc:spChg>
        <pc:spChg chg="mod">
          <ac:chgData name="Steve Shellhammer" userId="0e71f22d-ee3e-49c0-82ff-dbc290af8082" providerId="ADAL" clId="{16C0347B-0710-4C63-9556-E7EC127AC460}" dt="2020-10-18T00:35:45.142" v="467" actId="20577"/>
          <ac:spMkLst>
            <pc:docMk/>
            <pc:sldMk cId="1762822898" sldId="293"/>
            <ac:spMk id="3" creationId="{A37BCEF0-6F11-463B-8039-DEDBBCA0781B}"/>
          </ac:spMkLst>
        </pc:spChg>
      </pc:sldChg>
      <pc:sldChg chg="modSp new mod">
        <pc:chgData name="Steve Shellhammer" userId="0e71f22d-ee3e-49c0-82ff-dbc290af8082" providerId="ADAL" clId="{16C0347B-0710-4C63-9556-E7EC127AC460}" dt="2020-10-26T19:04:06.710" v="1012" actId="14100"/>
        <pc:sldMkLst>
          <pc:docMk/>
          <pc:sldMk cId="286340836" sldId="294"/>
        </pc:sldMkLst>
        <pc:spChg chg="mod">
          <ac:chgData name="Steve Shellhammer" userId="0e71f22d-ee3e-49c0-82ff-dbc290af8082" providerId="ADAL" clId="{16C0347B-0710-4C63-9556-E7EC127AC460}" dt="2020-10-18T00:37:05.991" v="507" actId="14100"/>
          <ac:spMkLst>
            <pc:docMk/>
            <pc:sldMk cId="286340836" sldId="294"/>
            <ac:spMk id="2" creationId="{E663F382-9EAC-439A-AFC2-68EA53BEC727}"/>
          </ac:spMkLst>
        </pc:spChg>
        <pc:spChg chg="mod">
          <ac:chgData name="Steve Shellhammer" userId="0e71f22d-ee3e-49c0-82ff-dbc290af8082" providerId="ADAL" clId="{16C0347B-0710-4C63-9556-E7EC127AC460}" dt="2020-10-26T19:04:06.710" v="1012" actId="14100"/>
          <ac:spMkLst>
            <pc:docMk/>
            <pc:sldMk cId="286340836" sldId="294"/>
            <ac:spMk id="3" creationId="{F8E640B9-970B-403E-940F-F981A3D82F90}"/>
          </ac:spMkLst>
        </pc:spChg>
      </pc:sldChg>
      <pc:sldChg chg="delSp modSp new mod">
        <pc:chgData name="Steve Shellhammer" userId="0e71f22d-ee3e-49c0-82ff-dbc290af8082" providerId="ADAL" clId="{16C0347B-0710-4C63-9556-E7EC127AC460}" dt="2020-10-18T00:45:30.069" v="997" actId="1076"/>
        <pc:sldMkLst>
          <pc:docMk/>
          <pc:sldMk cId="2745616321" sldId="295"/>
        </pc:sldMkLst>
        <pc:spChg chg="mod">
          <ac:chgData name="Steve Shellhammer" userId="0e71f22d-ee3e-49c0-82ff-dbc290af8082" providerId="ADAL" clId="{16C0347B-0710-4C63-9556-E7EC127AC460}" dt="2020-10-18T00:44:45.119" v="994" actId="20577"/>
          <ac:spMkLst>
            <pc:docMk/>
            <pc:sldMk cId="2745616321" sldId="295"/>
            <ac:spMk id="2" creationId="{151F67FA-E45C-411F-BB51-3656EF58A2FC}"/>
          </ac:spMkLst>
        </pc:spChg>
        <pc:spChg chg="del">
          <ac:chgData name="Steve Shellhammer" userId="0e71f22d-ee3e-49c0-82ff-dbc290af8082" providerId="ADAL" clId="{16C0347B-0710-4C63-9556-E7EC127AC460}" dt="2020-10-18T00:44:48.404" v="995" actId="478"/>
          <ac:spMkLst>
            <pc:docMk/>
            <pc:sldMk cId="2745616321" sldId="295"/>
            <ac:spMk id="3" creationId="{CF65CD22-C94F-4DEB-9818-8B78F94D28EB}"/>
          </ac:spMkLst>
        </pc:spChg>
        <pc:picChg chg="mod">
          <ac:chgData name="Steve Shellhammer" userId="0e71f22d-ee3e-49c0-82ff-dbc290af8082" providerId="ADAL" clId="{16C0347B-0710-4C63-9556-E7EC127AC460}" dt="2020-10-18T00:45:30.069" v="997" actId="1076"/>
          <ac:picMkLst>
            <pc:docMk/>
            <pc:sldMk cId="2745616321" sldId="295"/>
            <ac:picMk id="7" creationId="{A47C43D0-7A86-4FEE-8741-DC4FF76B3657}"/>
          </ac:picMkLst>
        </pc:picChg>
      </pc:sldChg>
      <pc:sldMasterChg chg="modSp mod">
        <pc:chgData name="Steve Shellhammer" userId="0e71f22d-ee3e-49c0-82ff-dbc290af8082" providerId="ADAL" clId="{16C0347B-0710-4C63-9556-E7EC127AC460}" dt="2020-10-18T00:16:42.609" v="13" actId="20577"/>
        <pc:sldMasterMkLst>
          <pc:docMk/>
          <pc:sldMasterMk cId="0" sldId="2147483648"/>
        </pc:sldMasterMkLst>
        <pc:spChg chg="mod">
          <ac:chgData name="Steve Shellhammer" userId="0e71f22d-ee3e-49c0-82ff-dbc290af8082" providerId="ADAL" clId="{16C0347B-0710-4C63-9556-E7EC127AC460}" dt="2020-10-18T00:16:42.609" v="13"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10/26/2020</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a:t>November 2020</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November 2020</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802.19-20/0038r0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a:t>November 2020</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a:t>November 2020 WG Opening Report</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2020-10-26</a:t>
            </a:r>
          </a:p>
        </p:txBody>
      </p:sp>
      <p:graphicFrame>
        <p:nvGraphicFramePr>
          <p:cNvPr id="3075" name="Object 3"/>
          <p:cNvGraphicFramePr>
            <a:graphicFrameLocks noChangeAspect="1"/>
          </p:cNvGraphicFramePr>
          <p:nvPr>
            <p:extLst>
              <p:ext uri="{D42A27DB-BD31-4B8C-83A1-F6EECF244321}">
                <p14:modId xmlns:p14="http://schemas.microsoft.com/office/powerpoint/2010/main" val="4249318107"/>
              </p:ext>
            </p:extLst>
          </p:nvPr>
        </p:nvGraphicFramePr>
        <p:xfrm>
          <a:off x="546100" y="2438400"/>
          <a:ext cx="8661400" cy="2679700"/>
        </p:xfrm>
        <a:graphic>
          <a:graphicData uri="http://schemas.openxmlformats.org/presentationml/2006/ole">
            <mc:AlternateContent xmlns:mc="http://schemas.openxmlformats.org/markup-compatibility/2006">
              <mc:Choice xmlns:v="urn:schemas-microsoft-com:vml" Requires="v">
                <p:oleObj spid="_x0000_s1026" name="Document" r:id="rId4" imgW="8238348" imgH="2556850" progId="Word.Document.8">
                  <p:embed/>
                </p:oleObj>
              </mc:Choice>
              <mc:Fallback>
                <p:oleObj name="Document" r:id="rId4" imgW="8238348" imgH="2556850" progId="Word.Document.8">
                  <p:embed/>
                  <p:pic>
                    <p:nvPicPr>
                      <p:cNvPr id="3075" name="Object 3"/>
                      <p:cNvPicPr>
                        <a:picLocks noChangeAspect="1" noChangeArrowheads="1"/>
                      </p:cNvPicPr>
                      <p:nvPr/>
                    </p:nvPicPr>
                    <p:blipFill>
                      <a:blip r:embed="rId5"/>
                      <a:srcRect/>
                      <a:stretch>
                        <a:fillRect/>
                      </a:stretch>
                    </p:blipFill>
                    <p:spPr bwMode="auto">
                      <a:xfrm>
                        <a:off x="546100" y="2438400"/>
                        <a:ext cx="8661400" cy="26797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1C64FC-D3BD-4084-A7F4-41CBD1B1B7F9}"/>
              </a:ext>
            </a:extLst>
          </p:cNvPr>
          <p:cNvSpPr>
            <a:spLocks noGrp="1"/>
          </p:cNvSpPr>
          <p:nvPr>
            <p:ph type="title"/>
          </p:nvPr>
        </p:nvSpPr>
        <p:spPr/>
        <p:txBody>
          <a:bodyPr/>
          <a:lstStyle/>
          <a:p>
            <a:r>
              <a:rPr lang="en-US" sz="3600" dirty="0"/>
              <a:t>Electronic Plenary</a:t>
            </a:r>
          </a:p>
        </p:txBody>
      </p:sp>
      <p:sp>
        <p:nvSpPr>
          <p:cNvPr id="3" name="Content Placeholder 2">
            <a:extLst>
              <a:ext uri="{FF2B5EF4-FFF2-40B4-BE49-F238E27FC236}">
                <a16:creationId xmlns:a16="http://schemas.microsoft.com/office/drawing/2014/main" id="{5FAF55C0-8AEA-453F-BC9C-2F8950711BC4}"/>
              </a:ext>
            </a:extLst>
          </p:cNvPr>
          <p:cNvSpPr>
            <a:spLocks noGrp="1"/>
          </p:cNvSpPr>
          <p:nvPr>
            <p:ph idx="1"/>
          </p:nvPr>
        </p:nvSpPr>
        <p:spPr/>
        <p:txBody>
          <a:bodyPr/>
          <a:lstStyle/>
          <a:p>
            <a:r>
              <a:rPr lang="en-US" sz="2400" dirty="0"/>
              <a:t>Please remember to enter your attendance in IMAT</a:t>
            </a:r>
          </a:p>
          <a:p>
            <a:r>
              <a:rPr lang="en-US" sz="2400" dirty="0"/>
              <a:t>Attendance </a:t>
            </a:r>
            <a:r>
              <a:rPr lang="en-US" sz="2400" u="sng" dirty="0"/>
              <a:t>does</a:t>
            </a:r>
            <a:r>
              <a:rPr lang="en-US" sz="2400" dirty="0"/>
              <a:t> count towards voting rights</a:t>
            </a:r>
          </a:p>
          <a:p>
            <a:r>
              <a:rPr lang="en-US" sz="2400" dirty="0"/>
              <a:t>Someone who has met the requirements for gaining voting rights will receive voting rights </a:t>
            </a:r>
            <a:r>
              <a:rPr lang="en-US" sz="2400" u="sng" dirty="0"/>
              <a:t>if they record their attendance in at least one 802.19 meeting during the November Electronic Plenary Session</a:t>
            </a:r>
          </a:p>
          <a:p>
            <a:endParaRPr lang="en-US" sz="2400" dirty="0"/>
          </a:p>
        </p:txBody>
      </p:sp>
      <p:sp>
        <p:nvSpPr>
          <p:cNvPr id="4" name="Slide Number Placeholder 3">
            <a:extLst>
              <a:ext uri="{FF2B5EF4-FFF2-40B4-BE49-F238E27FC236}">
                <a16:creationId xmlns:a16="http://schemas.microsoft.com/office/drawing/2014/main" id="{52280322-D65A-4587-9DB5-02091B8FC2FF}"/>
              </a:ext>
            </a:extLst>
          </p:cNvPr>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F9BD89AB-99CC-4327-8994-57282F8E5D1B}"/>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15098C1B-2D75-4CC5-B647-DD50A0CE3D42}"/>
              </a:ext>
            </a:extLst>
          </p:cNvPr>
          <p:cNvSpPr>
            <a:spLocks noGrp="1"/>
          </p:cNvSpPr>
          <p:nvPr>
            <p:ph type="dt" idx="15"/>
          </p:nvPr>
        </p:nvSpPr>
        <p:spPr/>
        <p:txBody>
          <a:bodyPr/>
          <a:lstStyle/>
          <a:p>
            <a:r>
              <a:rPr lang="en-US" dirty="0"/>
              <a:t>November 2020</a:t>
            </a:r>
            <a:endParaRPr lang="en-GB" dirty="0"/>
          </a:p>
        </p:txBody>
      </p:sp>
    </p:spTree>
    <p:extLst>
      <p:ext uri="{BB962C8B-B14F-4D97-AF65-F5344CB8AC3E}">
        <p14:creationId xmlns:p14="http://schemas.microsoft.com/office/powerpoint/2010/main" val="4647141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Voter Summary</a:t>
            </a:r>
          </a:p>
        </p:txBody>
      </p:sp>
      <p:sp>
        <p:nvSpPr>
          <p:cNvPr id="3" name="Content Placeholder 2"/>
          <p:cNvSpPr>
            <a:spLocks noGrp="1"/>
          </p:cNvSpPr>
          <p:nvPr>
            <p:ph idx="1"/>
          </p:nvPr>
        </p:nvSpPr>
        <p:spPr/>
        <p:txBody>
          <a:bodyPr/>
          <a:lstStyle/>
          <a:p>
            <a:r>
              <a:rPr lang="en-US" sz="2800" dirty="0"/>
              <a:t>IEEE 802.19 has 51 voting members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dirty="0"/>
              <a:t>November 2020</a:t>
            </a:r>
            <a:endParaRPr lang="en-GB" dirty="0"/>
          </a:p>
        </p:txBody>
      </p:sp>
    </p:spTree>
    <p:extLst>
      <p:ext uri="{BB962C8B-B14F-4D97-AF65-F5344CB8AC3E}">
        <p14:creationId xmlns:p14="http://schemas.microsoft.com/office/powerpoint/2010/main" val="37318956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0FAD85-F7AD-4C48-A97B-7C38F2305BF8}"/>
              </a:ext>
            </a:extLst>
          </p:cNvPr>
          <p:cNvSpPr>
            <a:spLocks noGrp="1"/>
          </p:cNvSpPr>
          <p:nvPr>
            <p:ph type="title"/>
          </p:nvPr>
        </p:nvSpPr>
        <p:spPr>
          <a:xfrm>
            <a:off x="731520" y="731522"/>
            <a:ext cx="8288868" cy="868677"/>
          </a:xfrm>
        </p:spPr>
        <p:txBody>
          <a:bodyPr/>
          <a:lstStyle/>
          <a:p>
            <a:r>
              <a:rPr lang="en-US" sz="3200" dirty="0"/>
              <a:t>TG2 PAR Withdrawal</a:t>
            </a:r>
          </a:p>
        </p:txBody>
      </p:sp>
      <p:sp>
        <p:nvSpPr>
          <p:cNvPr id="3" name="Content Placeholder 2">
            <a:extLst>
              <a:ext uri="{FF2B5EF4-FFF2-40B4-BE49-F238E27FC236}">
                <a16:creationId xmlns:a16="http://schemas.microsoft.com/office/drawing/2014/main" id="{2118FBEB-869B-429D-9D5A-975287234DBD}"/>
              </a:ext>
            </a:extLst>
          </p:cNvPr>
          <p:cNvSpPr>
            <a:spLocks noGrp="1"/>
          </p:cNvSpPr>
          <p:nvPr>
            <p:ph idx="1"/>
          </p:nvPr>
        </p:nvSpPr>
        <p:spPr>
          <a:xfrm>
            <a:off x="731520" y="1828800"/>
            <a:ext cx="8288868" cy="4800600"/>
          </a:xfrm>
        </p:spPr>
        <p:txBody>
          <a:bodyPr/>
          <a:lstStyle/>
          <a:p>
            <a:r>
              <a:rPr lang="en-US" sz="2200" dirty="0"/>
              <a:t>Given that Task Group 2 has not been making progress toward development of a Draft the working group requested that the Executive Committee request NesCom to withdraw the PAR</a:t>
            </a:r>
          </a:p>
          <a:p>
            <a:r>
              <a:rPr lang="en-US" sz="2200" dirty="0"/>
              <a:t>PAR withdrawal was approved by Executive Committee on July 7</a:t>
            </a:r>
          </a:p>
          <a:p>
            <a:r>
              <a:rPr lang="en-US" sz="2200" dirty="0"/>
              <a:t>PAR withdrawal was approved by NesCom in September 2020</a:t>
            </a:r>
          </a:p>
          <a:p>
            <a:endParaRPr lang="en-US" sz="2200" dirty="0"/>
          </a:p>
          <a:p>
            <a:endParaRPr lang="en-US" sz="2200" dirty="0"/>
          </a:p>
          <a:p>
            <a:endParaRPr lang="en-US" sz="2200" dirty="0"/>
          </a:p>
        </p:txBody>
      </p:sp>
      <p:sp>
        <p:nvSpPr>
          <p:cNvPr id="4" name="Slide Number Placeholder 3">
            <a:extLst>
              <a:ext uri="{FF2B5EF4-FFF2-40B4-BE49-F238E27FC236}">
                <a16:creationId xmlns:a16="http://schemas.microsoft.com/office/drawing/2014/main" id="{F55587CB-D2AB-4165-9AC7-284B0AC318C8}"/>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19AA4228-E669-43F9-81FB-EBB35DA87B8B}"/>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82FEED2D-E924-41B6-BDB9-CF9DEC682A68}"/>
              </a:ext>
            </a:extLst>
          </p:cNvPr>
          <p:cNvSpPr>
            <a:spLocks noGrp="1"/>
          </p:cNvSpPr>
          <p:nvPr>
            <p:ph type="dt" idx="15"/>
          </p:nvPr>
        </p:nvSpPr>
        <p:spPr/>
        <p:txBody>
          <a:bodyPr/>
          <a:lstStyle/>
          <a:p>
            <a:r>
              <a:rPr lang="en-US" dirty="0"/>
              <a:t>November 2020</a:t>
            </a:r>
            <a:endParaRPr lang="en-GB" dirty="0"/>
          </a:p>
        </p:txBody>
      </p:sp>
    </p:spTree>
    <p:extLst>
      <p:ext uri="{BB962C8B-B14F-4D97-AF65-F5344CB8AC3E}">
        <p14:creationId xmlns:p14="http://schemas.microsoft.com/office/powerpoint/2010/main" val="24395996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016C0-A576-4830-AA26-2B9BBEE37E5F}"/>
              </a:ext>
            </a:extLst>
          </p:cNvPr>
          <p:cNvSpPr>
            <a:spLocks noGrp="1"/>
          </p:cNvSpPr>
          <p:nvPr>
            <p:ph type="title"/>
          </p:nvPr>
        </p:nvSpPr>
        <p:spPr/>
        <p:txBody>
          <a:bodyPr/>
          <a:lstStyle/>
          <a:p>
            <a:r>
              <a:rPr lang="en-US" sz="3600" dirty="0"/>
              <a:t>IEEE 802.19.3 SA Ballot</a:t>
            </a:r>
          </a:p>
        </p:txBody>
      </p:sp>
      <p:sp>
        <p:nvSpPr>
          <p:cNvPr id="3" name="Content Placeholder 2">
            <a:extLst>
              <a:ext uri="{FF2B5EF4-FFF2-40B4-BE49-F238E27FC236}">
                <a16:creationId xmlns:a16="http://schemas.microsoft.com/office/drawing/2014/main" id="{A37BCEF0-6F11-463B-8039-DEDBBCA0781B}"/>
              </a:ext>
            </a:extLst>
          </p:cNvPr>
          <p:cNvSpPr>
            <a:spLocks noGrp="1"/>
          </p:cNvSpPr>
          <p:nvPr>
            <p:ph idx="1"/>
          </p:nvPr>
        </p:nvSpPr>
        <p:spPr/>
        <p:txBody>
          <a:bodyPr/>
          <a:lstStyle/>
          <a:p>
            <a:r>
              <a:rPr lang="en-US" dirty="0"/>
              <a:t>The initial SA Ballot on IEEE 820.19.3 closed on Oct 9</a:t>
            </a:r>
          </a:p>
          <a:p>
            <a:r>
              <a:rPr lang="en-US" dirty="0"/>
              <a:t>Return Rate = 78% (Met the 75% Return Rate)</a:t>
            </a:r>
          </a:p>
          <a:p>
            <a:r>
              <a:rPr lang="en-US" dirty="0"/>
              <a:t>Approve = 53</a:t>
            </a:r>
          </a:p>
          <a:p>
            <a:r>
              <a:rPr lang="en-US" dirty="0"/>
              <a:t>Disapprove = 2</a:t>
            </a:r>
          </a:p>
          <a:p>
            <a:r>
              <a:rPr lang="en-US" dirty="0"/>
              <a:t>Approval Rate = 96% (Met 75% Approval Rate)</a:t>
            </a:r>
          </a:p>
          <a:p>
            <a:r>
              <a:rPr lang="en-US" dirty="0"/>
              <a:t>Ballot Passed</a:t>
            </a:r>
          </a:p>
          <a:p>
            <a:r>
              <a:rPr lang="en-US" dirty="0"/>
              <a:t>Number of Comment = 88</a:t>
            </a:r>
          </a:p>
          <a:p>
            <a:r>
              <a:rPr lang="en-US" dirty="0"/>
              <a:t>Comment Resolution Committee (CRC) is currently working on comment resolution</a:t>
            </a:r>
          </a:p>
          <a:p>
            <a:endParaRPr lang="en-US" dirty="0"/>
          </a:p>
        </p:txBody>
      </p:sp>
      <p:sp>
        <p:nvSpPr>
          <p:cNvPr id="4" name="Slide Number Placeholder 3">
            <a:extLst>
              <a:ext uri="{FF2B5EF4-FFF2-40B4-BE49-F238E27FC236}">
                <a16:creationId xmlns:a16="http://schemas.microsoft.com/office/drawing/2014/main" id="{F5088EE6-6B1D-4362-B0CA-D0AF2551F1E8}"/>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27C85AAB-C973-40E5-8E72-47224864C8BA}"/>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D71CAB41-2B25-40C2-9287-678E7E3E4650}"/>
              </a:ext>
            </a:extLst>
          </p:cNvPr>
          <p:cNvSpPr>
            <a:spLocks noGrp="1"/>
          </p:cNvSpPr>
          <p:nvPr>
            <p:ph type="dt" idx="15"/>
          </p:nvPr>
        </p:nvSpPr>
        <p:spPr/>
        <p:txBody>
          <a:bodyPr/>
          <a:lstStyle/>
          <a:p>
            <a:r>
              <a:rPr lang="en-US" dirty="0"/>
              <a:t>November 2020</a:t>
            </a:r>
            <a:endParaRPr lang="en-GB" dirty="0"/>
          </a:p>
        </p:txBody>
      </p:sp>
    </p:spTree>
    <p:extLst>
      <p:ext uri="{BB962C8B-B14F-4D97-AF65-F5344CB8AC3E}">
        <p14:creationId xmlns:p14="http://schemas.microsoft.com/office/powerpoint/2010/main" val="17628228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63F382-9EAC-439A-AFC2-68EA53BEC727}"/>
              </a:ext>
            </a:extLst>
          </p:cNvPr>
          <p:cNvSpPr>
            <a:spLocks noGrp="1"/>
          </p:cNvSpPr>
          <p:nvPr>
            <p:ph type="title"/>
          </p:nvPr>
        </p:nvSpPr>
        <p:spPr>
          <a:xfrm>
            <a:off x="731520" y="731523"/>
            <a:ext cx="8288868" cy="487678"/>
          </a:xfrm>
        </p:spPr>
        <p:txBody>
          <a:bodyPr/>
          <a:lstStyle/>
          <a:p>
            <a:r>
              <a:rPr lang="en-US" sz="3200" dirty="0"/>
              <a:t>Electronic Motion</a:t>
            </a:r>
          </a:p>
        </p:txBody>
      </p:sp>
      <p:sp>
        <p:nvSpPr>
          <p:cNvPr id="3" name="Content Placeholder 2">
            <a:extLst>
              <a:ext uri="{FF2B5EF4-FFF2-40B4-BE49-F238E27FC236}">
                <a16:creationId xmlns:a16="http://schemas.microsoft.com/office/drawing/2014/main" id="{F8E640B9-970B-403E-940F-F981A3D82F90}"/>
              </a:ext>
            </a:extLst>
          </p:cNvPr>
          <p:cNvSpPr>
            <a:spLocks noGrp="1"/>
          </p:cNvSpPr>
          <p:nvPr>
            <p:ph idx="1"/>
          </p:nvPr>
        </p:nvSpPr>
        <p:spPr>
          <a:xfrm>
            <a:off x="228600" y="1447800"/>
            <a:ext cx="9067800" cy="5186261"/>
          </a:xfrm>
        </p:spPr>
        <p:txBody>
          <a:bodyPr/>
          <a:lstStyle/>
          <a:p>
            <a:r>
              <a:rPr lang="en-US" sz="1800" dirty="0"/>
              <a:t>Move that the Working Group approve the formation of a Comment Resolution Committee (CRC) for the Standards Association balloting of P802.19.3 drafts with the following membership:</a:t>
            </a:r>
          </a:p>
          <a:p>
            <a:pPr lvl="1"/>
            <a:r>
              <a:rPr lang="en-US" sz="1800" b="1" dirty="0"/>
              <a:t>Yukimasa Nagai (Mitsubishi Electric), Kazuto Yano (ATR), Shoichi Kitazawa (Muroran), Jianlin Guo (MERL), Joerg Robert (FAU), Benjamin Rolfe (BCA) as Chair.</a:t>
            </a:r>
          </a:p>
          <a:p>
            <a:pPr lvl="1"/>
            <a:r>
              <a:rPr lang="en-US" sz="1800" b="1" dirty="0"/>
              <a:t>The 802.19.3 CRC is authorized by the Working Group to approve comment resolutions, edit the draft according to the comment resolutions, and to approve the start of recirculation ballot ballots of the revised draft on behalf of the 802.19 WG. Comment resolution on recirculation ballots between sessions will be conducted via reflector email, via teleconferences and face to face meeting(s) announced to the reflector as per the LMSC 802 WG P&amp;P.</a:t>
            </a:r>
          </a:p>
          <a:p>
            <a:r>
              <a:rPr lang="en-US" sz="1800" dirty="0"/>
              <a:t>Moved by: Ben Rolfe</a:t>
            </a:r>
          </a:p>
          <a:p>
            <a:r>
              <a:rPr lang="en-US" sz="1800" dirty="0"/>
              <a:t>Second by: Jianlin Guo</a:t>
            </a:r>
          </a:p>
          <a:p>
            <a:r>
              <a:rPr lang="en-US" sz="1800" dirty="0"/>
              <a:t>Electronic Motion closed on October 22</a:t>
            </a:r>
          </a:p>
          <a:p>
            <a:r>
              <a:rPr lang="en-US" sz="1800" dirty="0"/>
              <a:t>Results = 29/0/1</a:t>
            </a:r>
          </a:p>
          <a:p>
            <a:r>
              <a:rPr lang="en-US" sz="1800" dirty="0"/>
              <a:t>Motion Passed</a:t>
            </a:r>
          </a:p>
        </p:txBody>
      </p:sp>
      <p:sp>
        <p:nvSpPr>
          <p:cNvPr id="4" name="Slide Number Placeholder 3">
            <a:extLst>
              <a:ext uri="{FF2B5EF4-FFF2-40B4-BE49-F238E27FC236}">
                <a16:creationId xmlns:a16="http://schemas.microsoft.com/office/drawing/2014/main" id="{8506742C-254F-4FEE-95F7-65B02B863EF5}"/>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A371136-F5E4-4932-AFFE-BA8F6874749F}"/>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9989AA8F-A7CD-4D10-A1DF-4B33381110D4}"/>
              </a:ext>
            </a:extLst>
          </p:cNvPr>
          <p:cNvSpPr>
            <a:spLocks noGrp="1"/>
          </p:cNvSpPr>
          <p:nvPr>
            <p:ph type="dt" idx="15"/>
          </p:nvPr>
        </p:nvSpPr>
        <p:spPr/>
        <p:txBody>
          <a:bodyPr/>
          <a:lstStyle/>
          <a:p>
            <a:r>
              <a:rPr lang="en-US" dirty="0"/>
              <a:t>November 2020</a:t>
            </a:r>
            <a:endParaRPr lang="en-GB" dirty="0"/>
          </a:p>
        </p:txBody>
      </p:sp>
    </p:spTree>
    <p:extLst>
      <p:ext uri="{BB962C8B-B14F-4D97-AF65-F5344CB8AC3E}">
        <p14:creationId xmlns:p14="http://schemas.microsoft.com/office/powerpoint/2010/main" val="2863408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EB5AA-7C1E-43F4-941D-621B834F1BEC}"/>
              </a:ext>
            </a:extLst>
          </p:cNvPr>
          <p:cNvSpPr>
            <a:spLocks noGrp="1"/>
          </p:cNvSpPr>
          <p:nvPr>
            <p:ph type="title"/>
          </p:nvPr>
        </p:nvSpPr>
        <p:spPr>
          <a:xfrm>
            <a:off x="281094" y="773852"/>
            <a:ext cx="9191412" cy="640077"/>
          </a:xfrm>
        </p:spPr>
        <p:txBody>
          <a:bodyPr/>
          <a:lstStyle/>
          <a:p>
            <a:r>
              <a:rPr lang="en-US" sz="3200" dirty="0"/>
              <a:t>Recommended Text on the 802 Coexistence Process</a:t>
            </a:r>
          </a:p>
        </p:txBody>
      </p:sp>
      <p:sp>
        <p:nvSpPr>
          <p:cNvPr id="3" name="Content Placeholder 2">
            <a:extLst>
              <a:ext uri="{FF2B5EF4-FFF2-40B4-BE49-F238E27FC236}">
                <a16:creationId xmlns:a16="http://schemas.microsoft.com/office/drawing/2014/main" id="{8E638090-E680-4193-9BF0-7AEB81DB0B05}"/>
              </a:ext>
            </a:extLst>
          </p:cNvPr>
          <p:cNvSpPr>
            <a:spLocks noGrp="1"/>
          </p:cNvSpPr>
          <p:nvPr>
            <p:ph idx="1"/>
          </p:nvPr>
        </p:nvSpPr>
        <p:spPr>
          <a:xfrm>
            <a:off x="381000" y="1676400"/>
            <a:ext cx="8854438" cy="4648200"/>
          </a:xfrm>
        </p:spPr>
        <p:txBody>
          <a:bodyPr/>
          <a:lstStyle/>
          <a:p>
            <a:r>
              <a:rPr lang="en-US" sz="2200" dirty="0"/>
              <a:t>The Executive Committee approved a rules change based on document “</a:t>
            </a:r>
            <a:r>
              <a:rPr lang="en-US" sz="2200" b="1" dirty="0"/>
              <a:t>Recommended Changes to the 802 Operations Manual,” doc. IEEE 802.19-19/77r0, on the August EC Conference call</a:t>
            </a:r>
          </a:p>
          <a:p>
            <a:r>
              <a:rPr lang="en-US" sz="2200" dirty="0"/>
              <a:t>The Executive Committee considered the document “</a:t>
            </a:r>
            <a:r>
              <a:rPr lang="en-US" sz="2200" b="1" dirty="0"/>
              <a:t>Recommended New Section to the Chairs Guidelines,” doc. IEEE 802.19-19/78r0 on the August EC Conference call, but deferred a decision on that recommendation</a:t>
            </a:r>
          </a:p>
          <a:p>
            <a:r>
              <a:rPr lang="en-US" sz="2200" b="1" dirty="0"/>
              <a:t>It will be considered at the October 29 Rules meeting</a:t>
            </a:r>
          </a:p>
          <a:p>
            <a:pPr lvl="1"/>
            <a:r>
              <a:rPr lang="en-US" sz="2000" b="1" dirty="0"/>
              <a:t>11 AM Eastern Time</a:t>
            </a:r>
          </a:p>
          <a:p>
            <a:endParaRPr lang="en-US" sz="2200" dirty="0"/>
          </a:p>
        </p:txBody>
      </p:sp>
      <p:sp>
        <p:nvSpPr>
          <p:cNvPr id="4" name="Slide Number Placeholder 3">
            <a:extLst>
              <a:ext uri="{FF2B5EF4-FFF2-40B4-BE49-F238E27FC236}">
                <a16:creationId xmlns:a16="http://schemas.microsoft.com/office/drawing/2014/main" id="{B2614258-3763-4ABC-AB25-4B7F52181679}"/>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2F5838C7-E377-4E08-AF2E-31CB4E66E3EF}"/>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E1155E37-92FD-454C-9BEB-6B227F7DAF5C}"/>
              </a:ext>
            </a:extLst>
          </p:cNvPr>
          <p:cNvSpPr>
            <a:spLocks noGrp="1"/>
          </p:cNvSpPr>
          <p:nvPr>
            <p:ph type="dt" idx="15"/>
          </p:nvPr>
        </p:nvSpPr>
        <p:spPr/>
        <p:txBody>
          <a:bodyPr/>
          <a:lstStyle/>
          <a:p>
            <a:r>
              <a:rPr lang="en-US" dirty="0"/>
              <a:t>November 2020</a:t>
            </a:r>
            <a:endParaRPr lang="en-GB" dirty="0"/>
          </a:p>
        </p:txBody>
      </p:sp>
    </p:spTree>
    <p:extLst>
      <p:ext uri="{BB962C8B-B14F-4D97-AF65-F5344CB8AC3E}">
        <p14:creationId xmlns:p14="http://schemas.microsoft.com/office/powerpoint/2010/main" val="12546975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1F67FA-E45C-411F-BB51-3656EF58A2FC}"/>
              </a:ext>
            </a:extLst>
          </p:cNvPr>
          <p:cNvSpPr>
            <a:spLocks noGrp="1"/>
          </p:cNvSpPr>
          <p:nvPr>
            <p:ph type="title"/>
          </p:nvPr>
        </p:nvSpPr>
        <p:spPr/>
        <p:txBody>
          <a:bodyPr/>
          <a:lstStyle/>
          <a:p>
            <a:r>
              <a:rPr lang="en-US" dirty="0"/>
              <a:t>Schedule</a:t>
            </a:r>
          </a:p>
        </p:txBody>
      </p:sp>
      <p:sp>
        <p:nvSpPr>
          <p:cNvPr id="4" name="Slide Number Placeholder 3">
            <a:extLst>
              <a:ext uri="{FF2B5EF4-FFF2-40B4-BE49-F238E27FC236}">
                <a16:creationId xmlns:a16="http://schemas.microsoft.com/office/drawing/2014/main" id="{D489CB9E-A02C-403D-B782-8164FFCEE2D3}"/>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3D64DD59-3FBB-4F1F-862C-045CBF356CD7}"/>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41EF1848-5C73-41A9-A74D-0502D08868D1}"/>
              </a:ext>
            </a:extLst>
          </p:cNvPr>
          <p:cNvSpPr>
            <a:spLocks noGrp="1"/>
          </p:cNvSpPr>
          <p:nvPr>
            <p:ph type="dt" idx="15"/>
          </p:nvPr>
        </p:nvSpPr>
        <p:spPr/>
        <p:txBody>
          <a:bodyPr/>
          <a:lstStyle/>
          <a:p>
            <a:r>
              <a:rPr lang="en-US" dirty="0"/>
              <a:t>November 2020</a:t>
            </a:r>
            <a:endParaRPr lang="en-GB" dirty="0"/>
          </a:p>
        </p:txBody>
      </p:sp>
      <p:pic>
        <p:nvPicPr>
          <p:cNvPr id="7" name="Picture 6">
            <a:extLst>
              <a:ext uri="{FF2B5EF4-FFF2-40B4-BE49-F238E27FC236}">
                <a16:creationId xmlns:a16="http://schemas.microsoft.com/office/drawing/2014/main" id="{A47C43D0-7A86-4FEE-8741-DC4FF76B3657}"/>
              </a:ext>
            </a:extLst>
          </p:cNvPr>
          <p:cNvPicPr>
            <a:picLocks noChangeAspect="1"/>
          </p:cNvPicPr>
          <p:nvPr/>
        </p:nvPicPr>
        <p:blipFill>
          <a:blip r:embed="rId2"/>
          <a:stretch>
            <a:fillRect/>
          </a:stretch>
        </p:blipFill>
        <p:spPr>
          <a:xfrm>
            <a:off x="300954" y="1858224"/>
            <a:ext cx="9150000" cy="3228572"/>
          </a:xfrm>
          <a:prstGeom prst="rect">
            <a:avLst/>
          </a:prstGeom>
        </p:spPr>
      </p:pic>
    </p:spTree>
    <p:extLst>
      <p:ext uri="{BB962C8B-B14F-4D97-AF65-F5344CB8AC3E}">
        <p14:creationId xmlns:p14="http://schemas.microsoft.com/office/powerpoint/2010/main" val="274561632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1002</TotalTime>
  <Words>586</Words>
  <Application>Microsoft Office PowerPoint</Application>
  <PresentationFormat>Custom</PresentationFormat>
  <Paragraphs>67</Paragraphs>
  <Slides>8</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4" baseType="lpstr">
      <vt:lpstr>Arial</vt:lpstr>
      <vt:lpstr>Calibri</vt:lpstr>
      <vt:lpstr>Courier New</vt:lpstr>
      <vt:lpstr>Times New Roman</vt:lpstr>
      <vt:lpstr>Office Theme</vt:lpstr>
      <vt:lpstr>Document</vt:lpstr>
      <vt:lpstr>November 2020 WG Opening Report</vt:lpstr>
      <vt:lpstr>Electronic Plenary</vt:lpstr>
      <vt:lpstr>Voter Summary</vt:lpstr>
      <vt:lpstr>TG2 PAR Withdrawal</vt:lpstr>
      <vt:lpstr>IEEE 802.19.3 SA Ballot</vt:lpstr>
      <vt:lpstr>Electronic Motion</vt:lpstr>
      <vt:lpstr>Recommended Text on the 802 Coexistence Process</vt:lpstr>
      <vt:lpstr>Schedule</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164</cp:revision>
  <cp:lastPrinted>2015-01-08T23:35:49Z</cp:lastPrinted>
  <dcterms:created xsi:type="dcterms:W3CDTF">2014-10-30T17:06:39Z</dcterms:created>
  <dcterms:modified xsi:type="dcterms:W3CDTF">2020-10-26T19:04:55Z</dcterms:modified>
</cp:coreProperties>
</file>