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1" r:id="rId3"/>
    <p:sldId id="291" r:id="rId4"/>
    <p:sldId id="269" r:id="rId5"/>
    <p:sldId id="285" r:id="rId6"/>
    <p:sldId id="288" r:id="rId7"/>
    <p:sldId id="289" r:id="rId8"/>
    <p:sldId id="290" r:id="rId9"/>
    <p:sldId id="294" r:id="rId10"/>
    <p:sldId id="295" r:id="rId11"/>
    <p:sldId id="292" r:id="rId1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533"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802.19-20/0029r00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26-01-0003-july-agenda-tg3.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smtClean="0"/>
              <a:t>July </a:t>
            </a:r>
            <a:r>
              <a:rPr lang="en-GB" sz="3600" dirty="0" smtClean="0"/>
              <a:t>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a:t>
            </a:r>
            <a:r>
              <a:rPr lang="en-US" dirty="0" smtClean="0"/>
              <a:t>draft</a:t>
            </a:r>
          </a:p>
          <a:p>
            <a:pPr lvl="0"/>
            <a:endParaRPr lang="en-US" dirty="0" smtClean="0"/>
          </a:p>
          <a:p>
            <a:pPr lvl="0"/>
            <a:r>
              <a:rPr lang="en-US" dirty="0" smtClean="0"/>
              <a:t>August 2020 </a:t>
            </a:r>
            <a:r>
              <a:rPr lang="en-US" dirty="0"/>
              <a:t>EC approval for </a:t>
            </a:r>
            <a:r>
              <a:rPr lang="en-US" dirty="0" smtClean="0"/>
              <a:t>Standards Association Ballot</a:t>
            </a:r>
          </a:p>
          <a:p>
            <a:pPr lvl="0"/>
            <a:r>
              <a:rPr lang="en-US" dirty="0" smtClean="0"/>
              <a:t>Sept </a:t>
            </a:r>
            <a:r>
              <a:rPr lang="en-US" dirty="0" smtClean="0"/>
              <a:t>2020 SA Ballot Comment </a:t>
            </a:r>
            <a:r>
              <a:rPr lang="en-US" dirty="0" smtClean="0"/>
              <a:t>Resolution</a:t>
            </a:r>
            <a:r>
              <a:rPr lang="en-US" dirty="0" smtClean="0"/>
              <a:t>, Recirculation</a:t>
            </a:r>
            <a:endParaRPr lang="en-US" dirty="0"/>
          </a:p>
          <a:p>
            <a:pPr lvl="0"/>
            <a:r>
              <a:rPr lang="en-US" dirty="0" smtClean="0"/>
              <a:t>October 2020 </a:t>
            </a:r>
            <a:r>
              <a:rPr lang="en-US" dirty="0" smtClean="0"/>
              <a:t>SA Ballot </a:t>
            </a:r>
            <a:r>
              <a:rPr lang="en-US" dirty="0" smtClean="0"/>
              <a:t>Recirculation, comment </a:t>
            </a:r>
            <a:r>
              <a:rPr lang="en-US" dirty="0" smtClean="0"/>
              <a:t>Resolution</a:t>
            </a:r>
            <a:endParaRPr lang="en-US" dirty="0"/>
          </a:p>
          <a:p>
            <a:pPr lvl="0"/>
            <a:r>
              <a:rPr lang="en-US" dirty="0" smtClean="0"/>
              <a:t>November 2020 </a:t>
            </a:r>
            <a:r>
              <a:rPr lang="en-US" dirty="0" smtClean="0"/>
              <a:t>Final recirculation(s) (Stable Draft)</a:t>
            </a:r>
            <a:endParaRPr lang="en-US" dirty="0"/>
          </a:p>
          <a:p>
            <a:pPr lvl="0"/>
            <a:r>
              <a:rPr lang="en-US" dirty="0" smtClean="0"/>
              <a:t>November 2020 </a:t>
            </a:r>
            <a:r>
              <a:rPr lang="en-US" dirty="0"/>
              <a:t>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9" name="TextBox 8"/>
          <p:cNvSpPr txBox="1"/>
          <p:nvPr/>
        </p:nvSpPr>
        <p:spPr>
          <a:xfrm>
            <a:off x="1295400" y="4495800"/>
            <a:ext cx="7467600" cy="400110"/>
          </a:xfrm>
          <a:prstGeom prst="rect">
            <a:avLst/>
          </a:prstGeom>
          <a:solidFill>
            <a:schemeClr val="bg2">
              <a:lumMod val="20000"/>
              <a:lumOff val="80000"/>
              <a:alpha val="79000"/>
            </a:schemeClr>
          </a:solidFill>
        </p:spPr>
        <p:txBody>
          <a:bodyPr wrap="square" rtlCol="0">
            <a:spAutoFit/>
          </a:bodyPr>
          <a:lstStyle/>
          <a:p>
            <a:r>
              <a:rPr lang="en-US" sz="2000" dirty="0" smtClean="0">
                <a:solidFill>
                  <a:srgbClr val="FF0000"/>
                </a:solidFill>
                <a:latin typeface="Impact" panose="020B0806030902050204" pitchFamily="34" charset="0"/>
              </a:rPr>
              <a:t>COVID Happened – No Plenary or Interim March, May but work went on</a:t>
            </a:r>
          </a:p>
        </p:txBody>
      </p:sp>
    </p:spTree>
    <p:extLst>
      <p:ext uri="{BB962C8B-B14F-4D97-AF65-F5344CB8AC3E}">
        <p14:creationId xmlns:p14="http://schemas.microsoft.com/office/powerpoint/2010/main" val="2850360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a:t>
            </a:r>
            <a:r>
              <a:rPr lang="en-US" dirty="0"/>
              <a:t>r</a:t>
            </a:r>
            <a:r>
              <a:rPr lang="en-US" dirty="0" smtClean="0"/>
              <a:t>esolve </a:t>
            </a:r>
            <a:r>
              <a:rPr lang="en-US" dirty="0"/>
              <a:t>r</a:t>
            </a:r>
            <a:r>
              <a:rPr lang="en-US" dirty="0" smtClean="0"/>
              <a:t>ecirculation ballot </a:t>
            </a:r>
            <a:r>
              <a:rPr lang="en-US" dirty="0" smtClean="0"/>
              <a:t>comments</a:t>
            </a:r>
            <a:endParaRPr lang="en-US" dirty="0"/>
          </a:p>
          <a:p>
            <a:r>
              <a:rPr lang="en-US" dirty="0" smtClean="0"/>
              <a:t>Plan </a:t>
            </a:r>
            <a:r>
              <a:rPr lang="en-US" dirty="0" smtClean="0"/>
              <a:t>SA balloting</a:t>
            </a:r>
            <a:endParaRPr lang="en-US" dirty="0"/>
          </a:p>
          <a:p>
            <a:r>
              <a:rPr lang="en-US" dirty="0" smtClean="0"/>
              <a:t>Begin WG ballot </a:t>
            </a:r>
            <a:r>
              <a:rPr lang="en-US" dirty="0" smtClean="0"/>
              <a:t>as soon as practical </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5470985"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Review </a:t>
            </a:r>
            <a:r>
              <a:rPr lang="en-US" sz="3200" dirty="0" smtClean="0">
                <a:solidFill>
                  <a:schemeClr val="accent2">
                    <a:lumMod val="75000"/>
                  </a:schemeClr>
                </a:solidFill>
              </a:rPr>
              <a:t>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mentor.ieee.org/802.19/dcn/20/19-20-0026-01-0003-july-agenda-tg3.xlsx</a:t>
            </a:r>
            <a:endParaRPr lang="en-US" dirty="0" smtClean="0"/>
          </a:p>
          <a:p>
            <a:pPr marL="0" indent="0">
              <a:buNone/>
            </a:pPr>
            <a:endParaRPr lang="en-US" dirty="0" smtClean="0"/>
          </a:p>
          <a:p>
            <a:r>
              <a:rPr lang="en-US" dirty="0" smtClean="0"/>
              <a:t>Discussion </a:t>
            </a:r>
          </a:p>
          <a:p>
            <a:r>
              <a:rPr lang="en-US" dirty="0" smtClean="0"/>
              <a:t>Approval </a:t>
            </a:r>
            <a:r>
              <a:rPr lang="en-US" dirty="0" smtClean="0"/>
              <a:t>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January</a:t>
            </a:r>
            <a:endParaRPr lang="en-US" dirty="0" smtClean="0"/>
          </a:p>
          <a:p>
            <a:endParaRPr lang="en-US" dirty="0"/>
          </a:p>
          <a:p>
            <a:r>
              <a:rPr lang="en-US" dirty="0" smtClean="0"/>
              <a:t>Discussion</a:t>
            </a:r>
          </a:p>
          <a:p>
            <a:r>
              <a:rPr lang="en-US" dirty="0" smtClean="0"/>
              <a:t>Approval</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smtClean="0"/>
              <a:t>Any updates on external activities</a:t>
            </a:r>
            <a:endParaRPr lang="en-US" dirty="0"/>
          </a:p>
          <a:p>
            <a:pPr>
              <a:buFont typeface="Wingdings" panose="05000000000000000000" pitchFamily="2" charset="2"/>
              <a:buChar char="Ø"/>
            </a:pPr>
            <a:r>
              <a:rPr lang="en-US" dirty="0" smtClean="0"/>
              <a:t>Working Group Business </a:t>
            </a:r>
            <a:endParaRPr lang="en-US" dirty="0" smtClean="0"/>
          </a:p>
          <a:p>
            <a:pPr>
              <a:buFont typeface="Wingdings" panose="05000000000000000000" pitchFamily="2" charset="2"/>
              <a:buChar char="Ø"/>
            </a:pPr>
            <a:r>
              <a:rPr lang="en-US" dirty="0" smtClean="0"/>
              <a:t>Prepare for SA ballot</a:t>
            </a:r>
            <a:endParaRPr lang="en-US" dirty="0" smtClean="0"/>
          </a:p>
          <a:p>
            <a:pPr lvl="1">
              <a:buFont typeface="Wingdings" panose="05000000000000000000" pitchFamily="2" charset="2"/>
              <a:buChar char="Ø"/>
            </a:pPr>
            <a:r>
              <a:rPr lang="en-US" dirty="0" smtClean="0"/>
              <a:t>WG </a:t>
            </a:r>
            <a:r>
              <a:rPr lang="en-US" dirty="0" smtClean="0"/>
              <a:t>comment resolution</a:t>
            </a:r>
            <a:endParaRPr lang="en-US" dirty="0" smtClean="0"/>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a:t>
            </a:r>
            <a:r>
              <a:rPr lang="en-US" dirty="0" smtClean="0"/>
              <a:t>Resolution</a:t>
            </a:r>
            <a:r>
              <a:rPr lang="en-US" dirty="0" smtClean="0"/>
              <a:t>,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8" name="TextBox 7"/>
          <p:cNvSpPr txBox="1"/>
          <p:nvPr/>
        </p:nvSpPr>
        <p:spPr>
          <a:xfrm rot="169412">
            <a:off x="1346201" y="5258365"/>
            <a:ext cx="6248400" cy="1538883"/>
          </a:xfrm>
          <a:prstGeom prst="rect">
            <a:avLst/>
          </a:prstGeom>
          <a:solidFill>
            <a:schemeClr val="bg2">
              <a:lumMod val="20000"/>
              <a:lumOff val="80000"/>
              <a:alpha val="79000"/>
            </a:schemeClr>
          </a:solidFill>
        </p:spPr>
        <p:txBody>
          <a:bodyPr wrap="square" rtlCol="0">
            <a:spAutoFit/>
          </a:bodyPr>
          <a:lstStyle/>
          <a:p>
            <a:endParaRPr lang="en-US" sz="1600" dirty="0" smtClean="0">
              <a:solidFill>
                <a:srgbClr val="FF0000"/>
              </a:solidFill>
              <a:latin typeface="Impact" panose="020B0806030902050204" pitchFamily="34" charset="0"/>
            </a:endParaRPr>
          </a:p>
          <a:p>
            <a:r>
              <a:rPr lang="en-US" sz="6000" dirty="0" smtClean="0">
                <a:solidFill>
                  <a:srgbClr val="FF0000"/>
                </a:solidFill>
                <a:latin typeface="Impact" panose="020B0806030902050204" pitchFamily="34" charset="0"/>
              </a:rPr>
              <a:t>   COVID Happened</a:t>
            </a:r>
            <a:endParaRPr lang="en-US" sz="1800" dirty="0" smtClean="0">
              <a:solidFill>
                <a:srgbClr val="FF0000"/>
              </a:solidFill>
              <a:latin typeface="Impact" panose="020B0806030902050204" pitchFamily="34" charset="0"/>
            </a:endParaRPr>
          </a:p>
          <a:p>
            <a:endParaRPr lang="en-US" sz="1800" dirty="0" smtClean="0">
              <a:solidFill>
                <a:srgbClr val="FF0000"/>
              </a:solidFill>
              <a:latin typeface="Impact" panose="020B0806030902050204" pitchFamily="34" charset="0"/>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5150</TotalTime>
  <Words>629</Words>
  <Application>Microsoft Office PowerPoint</Application>
  <PresentationFormat>Custom</PresentationFormat>
  <Paragraphs>116</Paragraphs>
  <Slides>11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MS Gothic</vt:lpstr>
      <vt:lpstr>Arial</vt:lpstr>
      <vt:lpstr>Calibri</vt:lpstr>
      <vt:lpstr>Courier New</vt:lpstr>
      <vt:lpstr>Impact</vt:lpstr>
      <vt:lpstr>Times New Roman</vt:lpstr>
      <vt:lpstr>Wingdings</vt:lpstr>
      <vt:lpstr>Office Theme</vt:lpstr>
      <vt:lpstr>Document</vt:lpstr>
      <vt:lpstr>July 2020 Sub 1 GHz Task Group</vt:lpstr>
      <vt:lpstr>PowerPoint Presentation</vt:lpstr>
      <vt:lpstr>Task Group Organization</vt:lpstr>
      <vt:lpstr>Opening</vt:lpstr>
      <vt:lpstr>Sub-1GHz Coexistence Task Group</vt:lpstr>
      <vt:lpstr>Agenda</vt:lpstr>
      <vt:lpstr>January Minutes</vt:lpstr>
      <vt:lpstr>Meeting Goals</vt:lpstr>
      <vt:lpstr>Overview and Schedule</vt:lpstr>
      <vt:lpstr>Overview and Schedule</vt:lpstr>
      <vt:lpstr>Draft Development</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232</cp:revision>
  <cp:lastPrinted>2015-01-08T23:35:49Z</cp:lastPrinted>
  <dcterms:created xsi:type="dcterms:W3CDTF">2014-10-30T17:06:39Z</dcterms:created>
  <dcterms:modified xsi:type="dcterms:W3CDTF">2020-07-13T20:18:18Z</dcterms:modified>
</cp:coreProperties>
</file>