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85" r:id="rId3"/>
    <p:sldId id="28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20" r:id="rId21"/>
    <p:sldId id="321" r:id="rId22"/>
    <p:sldId id="315" r:id="rId23"/>
    <p:sldId id="319" r:id="rId24"/>
    <p:sldId id="314" r:id="rId2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7/7/2020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802.19-20/0016r07</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9/dcn/20/19-20-0028-01-0003-comment-resolution-contribution.doc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2020-06-03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3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July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July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 – July 1, 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7" name="TextBox 6"/>
          <p:cNvSpPr txBox="1"/>
          <p:nvPr/>
        </p:nvSpPr>
        <p:spPr>
          <a:xfrm>
            <a:off x="1066800" y="1981200"/>
            <a:ext cx="6999032" cy="3539430"/>
          </a:xfrm>
          <a:prstGeom prst="rect">
            <a:avLst/>
          </a:prstGeom>
          <a:noFill/>
        </p:spPr>
        <p:txBody>
          <a:bodyPr wrap="non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a:t>
            </a:r>
            <a:r>
              <a:rPr lang="en-US" sz="3200" dirty="0">
                <a:solidFill>
                  <a:schemeClr val="accent2">
                    <a:lumMod val="75000"/>
                  </a:schemeClr>
                </a:solidFill>
              </a:rPr>
              <a:t>Meeting preamble (the usual slides)</a:t>
            </a: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Editor’s Report</a:t>
            </a: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Comment Resolution</a:t>
            </a: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July Virtual Plenary planning</a:t>
            </a:r>
          </a:p>
          <a:p>
            <a:pPr marL="514350" indent="-514350">
              <a:buFont typeface="+mj-lt"/>
              <a:buAutoNum type="arabicPeriod"/>
            </a:pPr>
            <a:r>
              <a:rPr lang="en-US" sz="3200" dirty="0">
                <a:solidFill>
                  <a:schemeClr val="accent2">
                    <a:lumMod val="75000"/>
                  </a:schemeClr>
                </a:solidFill>
              </a:rPr>
              <a:t>    Any other business</a:t>
            </a:r>
          </a:p>
          <a:p>
            <a:endParaRPr lang="en-US" sz="3200" dirty="0">
              <a:solidFill>
                <a:schemeClr val="accent2">
                  <a:lumMod val="75000"/>
                </a:schemeClr>
              </a:solidFill>
            </a:endParaRPr>
          </a:p>
        </p:txBody>
      </p:sp>
    </p:spTree>
    <p:extLst>
      <p:ext uri="{BB962C8B-B14F-4D97-AF65-F5344CB8AC3E}">
        <p14:creationId xmlns:p14="http://schemas.microsoft.com/office/powerpoint/2010/main" val="3998794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Comment </a:t>
            </a:r>
            <a:r>
              <a:rPr lang="en-US" sz="4000" dirty="0" smtClean="0"/>
              <a:t>Resolution</a:t>
            </a:r>
            <a:endParaRPr lang="en-US" dirty="0"/>
          </a:p>
        </p:txBody>
      </p:sp>
      <p:sp>
        <p:nvSpPr>
          <p:cNvPr id="3" name="Content Placeholder 2"/>
          <p:cNvSpPr>
            <a:spLocks noGrp="1"/>
          </p:cNvSpPr>
          <p:nvPr>
            <p:ph idx="1"/>
          </p:nvPr>
        </p:nvSpPr>
        <p:spPr/>
        <p:txBody>
          <a:bodyPr/>
          <a:lstStyle/>
          <a:p>
            <a:r>
              <a:rPr lang="en-US" dirty="0" smtClean="0"/>
              <a:t>Editing status</a:t>
            </a:r>
          </a:p>
          <a:p>
            <a:r>
              <a:rPr lang="en-US" dirty="0" smtClean="0"/>
              <a:t>Outstanding assignments</a:t>
            </a:r>
          </a:p>
          <a:p>
            <a:pPr lvl="1"/>
            <a:r>
              <a:rPr lang="en-US" dirty="0">
                <a:hlinkClick r:id="rId2"/>
              </a:rPr>
              <a:t>https://</a:t>
            </a:r>
            <a:r>
              <a:rPr lang="en-US" dirty="0" smtClean="0">
                <a:hlinkClick r:id="rId2"/>
              </a:rPr>
              <a:t>mentor.ieee.org/802.19/dcn/20/19-20-0028-01-0003-comment-resolution-contribution.docx</a:t>
            </a:r>
            <a:endParaRPr lang="en-US" dirty="0" smtClean="0"/>
          </a:p>
          <a:p>
            <a:pPr lvl="1"/>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9716540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a:bodyPr>
          <a:lstStyle/>
          <a:p>
            <a:pPr lvl="1">
              <a:buFont typeface="Wingdings" panose="05000000000000000000" pitchFamily="2" charset="2"/>
              <a:buChar char="ü"/>
            </a:pPr>
            <a:r>
              <a:rPr lang="en-US" dirty="0" smtClean="0">
                <a:solidFill>
                  <a:schemeClr val="tx1"/>
                </a:solidFill>
              </a:rPr>
              <a:t>Resolve comments </a:t>
            </a:r>
          </a:p>
          <a:p>
            <a:pPr lvl="1"/>
            <a:r>
              <a:rPr lang="en-US" dirty="0" smtClean="0">
                <a:solidFill>
                  <a:schemeClr val="tx1"/>
                </a:solidFill>
              </a:rPr>
              <a:t>Approve Comment resolutions</a:t>
            </a:r>
          </a:p>
          <a:p>
            <a:pPr lvl="1"/>
            <a:r>
              <a:rPr lang="en-US" dirty="0" smtClean="0">
                <a:solidFill>
                  <a:schemeClr val="tx1"/>
                </a:solidFill>
              </a:rPr>
              <a:t>Approve </a:t>
            </a:r>
            <a:r>
              <a:rPr lang="en-US" dirty="0">
                <a:solidFill>
                  <a:schemeClr val="tx1"/>
                </a:solidFill>
              </a:rPr>
              <a:t>recirculation</a:t>
            </a:r>
          </a:p>
          <a:p>
            <a:pPr lvl="1"/>
            <a:r>
              <a:rPr lang="en-US" dirty="0" smtClean="0">
                <a:solidFill>
                  <a:schemeClr val="tx1"/>
                </a:solidFill>
              </a:rPr>
              <a:t>Complete </a:t>
            </a:r>
            <a:r>
              <a:rPr lang="en-US" smtClean="0">
                <a:solidFill>
                  <a:schemeClr val="tx1"/>
                </a:solidFill>
              </a:rPr>
              <a:t>draft </a:t>
            </a:r>
            <a:r>
              <a:rPr lang="en-US" smtClean="0">
                <a:solidFill>
                  <a:schemeClr val="tx1"/>
                </a:solidFill>
              </a:rPr>
              <a:t>update</a:t>
            </a:r>
            <a:endParaRPr lang="en-US" dirty="0" smtClean="0">
              <a:solidFill>
                <a:schemeClr val="tx1"/>
              </a:solidFill>
            </a:endParaRPr>
          </a:p>
          <a:p>
            <a:pPr lvl="1"/>
            <a:r>
              <a:rPr lang="en-US" dirty="0" smtClean="0"/>
              <a:t>WG motion(s) to start SA ballot (July WG)</a:t>
            </a:r>
          </a:p>
          <a:p>
            <a:pPr lvl="1"/>
            <a:r>
              <a:rPr lang="en-US" dirty="0" smtClean="0"/>
              <a:t>EC Approval to start SA ballot (July EC)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2900311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CRC Group Motions</a:t>
            </a:r>
            <a:endParaRPr lang="en-US" dirty="0"/>
          </a:p>
        </p:txBody>
      </p:sp>
      <p:sp>
        <p:nvSpPr>
          <p:cNvPr id="3" name="Content Placeholder 2"/>
          <p:cNvSpPr>
            <a:spLocks noGrp="1"/>
          </p:cNvSpPr>
          <p:nvPr>
            <p:ph idx="1"/>
          </p:nvPr>
        </p:nvSpPr>
        <p:spPr>
          <a:xfrm>
            <a:off x="731520" y="1867750"/>
            <a:ext cx="8288868" cy="4837850"/>
          </a:xfrm>
        </p:spPr>
        <p:txBody>
          <a:bodyPr>
            <a:normAutofit fontScale="92500" lnSpcReduction="20000"/>
          </a:bodyPr>
          <a:lstStyle/>
          <a:p>
            <a:pPr marL="0" indent="0">
              <a:buNone/>
            </a:pPr>
            <a:r>
              <a:rPr lang="en-US" dirty="0"/>
              <a:t>Approve Comment Resolutions:</a:t>
            </a:r>
          </a:p>
          <a:p>
            <a:pPr marL="487693" lvl="1" indent="0">
              <a:buNone/>
            </a:pPr>
            <a:r>
              <a:rPr lang="en-US" dirty="0"/>
              <a:t>Move that the comment resolutions contained in document </a:t>
            </a:r>
            <a:r>
              <a:rPr lang="en-US" dirty="0" smtClean="0"/>
              <a:t>19-20-0027-</a:t>
            </a:r>
            <a:r>
              <a:rPr lang="en-US" dirty="0" smtClean="0">
                <a:solidFill>
                  <a:srgbClr val="FF0000"/>
                </a:solidFill>
              </a:rPr>
              <a:t>&lt;TBD&gt; </a:t>
            </a:r>
            <a:r>
              <a:rPr lang="en-US" dirty="0" smtClean="0"/>
              <a:t>be </a:t>
            </a:r>
            <a:r>
              <a:rPr lang="en-US" dirty="0"/>
              <a:t>approved and direct the Technical Editor to apply resolutions to produce </a:t>
            </a:r>
            <a:r>
              <a:rPr lang="en-US" dirty="0" smtClean="0"/>
              <a:t>P802-19.3-D05.</a:t>
            </a:r>
            <a:endParaRPr lang="en-US" dirty="0"/>
          </a:p>
          <a:p>
            <a:pPr marL="487693" lvl="1" indent="0">
              <a:buNone/>
            </a:pPr>
            <a:r>
              <a:rPr lang="en-US" dirty="0"/>
              <a:t>Moved by:  </a:t>
            </a:r>
            <a:endParaRPr lang="en-US" dirty="0" smtClean="0"/>
          </a:p>
          <a:p>
            <a:pPr marL="487693" lvl="1" indent="0">
              <a:buNone/>
            </a:pPr>
            <a:r>
              <a:rPr lang="en-US" dirty="0" smtClean="0"/>
              <a:t>Seconded </a:t>
            </a:r>
            <a:r>
              <a:rPr lang="en-US" dirty="0"/>
              <a:t>by</a:t>
            </a:r>
            <a:r>
              <a:rPr lang="en-US" dirty="0" smtClean="0"/>
              <a:t>:</a:t>
            </a:r>
            <a:endParaRPr lang="en-US" dirty="0"/>
          </a:p>
          <a:p>
            <a:pPr marL="487693" lvl="1" indent="0">
              <a:buNone/>
            </a:pPr>
            <a:r>
              <a:rPr lang="en-US" dirty="0" smtClean="0"/>
              <a:t>Discussion:</a:t>
            </a:r>
          </a:p>
          <a:p>
            <a:pPr marL="487693" lvl="1" indent="0">
              <a:buNone/>
            </a:pPr>
            <a:endParaRPr lang="en-US" dirty="0"/>
          </a:p>
          <a:p>
            <a:pPr marL="0" indent="0">
              <a:buNone/>
            </a:pPr>
            <a:r>
              <a:rPr lang="en-US" dirty="0" smtClean="0"/>
              <a:t>Initiate recirculation:</a:t>
            </a:r>
          </a:p>
          <a:p>
            <a:pPr marL="487693" lvl="1" indent="0">
              <a:buNone/>
            </a:pPr>
            <a:r>
              <a:rPr lang="en-US" dirty="0"/>
              <a:t>Move that 802.19 WG start a WG Electronic Ballot recirculating Draft  </a:t>
            </a:r>
            <a:r>
              <a:rPr lang="en-US" dirty="0" smtClean="0"/>
              <a:t>P802-19.3-D05 </a:t>
            </a:r>
            <a:r>
              <a:rPr lang="en-US" dirty="0"/>
              <a:t>to approve to forward document </a:t>
            </a:r>
            <a:r>
              <a:rPr lang="en-US" dirty="0" smtClean="0"/>
              <a:t>P802-19.3-D05 </a:t>
            </a:r>
            <a:r>
              <a:rPr lang="en-US" dirty="0"/>
              <a:t>to Standards Association Ballot.</a:t>
            </a:r>
          </a:p>
          <a:p>
            <a:pPr marL="487693" lvl="1" indent="0">
              <a:buNone/>
            </a:pPr>
            <a:r>
              <a:rPr lang="en-US" dirty="0"/>
              <a:t>Moved by:  </a:t>
            </a:r>
          </a:p>
          <a:p>
            <a:pPr marL="487693" lvl="1" indent="0">
              <a:buNone/>
            </a:pPr>
            <a:r>
              <a:rPr lang="en-US" dirty="0"/>
              <a:t>Seconded by:</a:t>
            </a:r>
          </a:p>
          <a:p>
            <a:pPr marL="487693" lvl="1" indent="0">
              <a:buNone/>
            </a:pPr>
            <a:r>
              <a:rPr lang="en-US" dirty="0"/>
              <a:t>Discussion</a:t>
            </a:r>
            <a:r>
              <a:rPr lang="en-US" dirty="0" smtClean="0"/>
              <a:t>: </a:t>
            </a:r>
            <a:endParaRPr lang="en-US" dirty="0"/>
          </a:p>
          <a:p>
            <a:pPr marL="487693" lvl="1"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890736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2315634" y="1783080"/>
            <a:ext cx="5120640" cy="3840480"/>
          </a:xfrm>
          <a:prstGeom prst="rect">
            <a:avLst/>
          </a:prstGeom>
        </p:spPr>
      </p:pic>
      <p:sp>
        <p:nvSpPr>
          <p:cNvPr id="2" name="Title 1"/>
          <p:cNvSpPr>
            <a:spLocks noGrp="1"/>
          </p:cNvSpPr>
          <p:nvPr>
            <p:ph type="title"/>
          </p:nvPr>
        </p:nvSpPr>
        <p:spPr>
          <a:solidFill>
            <a:schemeClr val="accent1">
              <a:lumMod val="20000"/>
              <a:lumOff val="80000"/>
            </a:schemeClr>
          </a:solidFill>
        </p:spPr>
        <p:txBody>
          <a:bodyPr/>
          <a:lstStyle/>
          <a:p>
            <a:r>
              <a:rPr lang="en-US" dirty="0" smtClean="0"/>
              <a:t>Any Other Business</a:t>
            </a:r>
            <a:endParaRPr lang="en-US" dirty="0"/>
          </a:p>
        </p:txBody>
      </p:sp>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smtClean="0"/>
              <a:t>July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10527</TotalTime>
  <Words>1861</Words>
  <Application>Microsoft Office PowerPoint</Application>
  <PresentationFormat>Custom</PresentationFormat>
  <Paragraphs>283</Paragraphs>
  <Slides>24</Slides>
  <Notes>7</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7" baseType="lpstr">
      <vt:lpstr>Arial Unicode MS</vt:lpstr>
      <vt:lpstr>MS Gothic</vt:lpstr>
      <vt:lpstr>Arial</vt:lpstr>
      <vt:lpstr>Calibri</vt:lpstr>
      <vt:lpstr>Courier New</vt:lpstr>
      <vt:lpstr>DejaVu Sans</vt:lpstr>
      <vt:lpstr>Helvetica</vt:lpstr>
      <vt:lpstr>Monotype Sorts</vt:lpstr>
      <vt:lpstr>Montserrat</vt:lpstr>
      <vt:lpstr>Times New Roman</vt:lpstr>
      <vt:lpstr>Wingdings</vt:lpstr>
      <vt:lpstr>Office Theme</vt:lpstr>
      <vt:lpstr>Document</vt:lpstr>
      <vt:lpstr>Sub 1 GHz Task Group Meeting Slides</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 – July 1, 2020</vt:lpstr>
      <vt:lpstr>Comment Resolution</vt:lpstr>
      <vt:lpstr>Next Steps</vt:lpstr>
      <vt:lpstr>CRC Group Motions</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266</cp:revision>
  <cp:lastPrinted>2015-01-08T23:35:49Z</cp:lastPrinted>
  <dcterms:created xsi:type="dcterms:W3CDTF">2014-10-30T17:06:39Z</dcterms:created>
  <dcterms:modified xsi:type="dcterms:W3CDTF">2020-07-08T14:49:28Z</dcterms:modified>
</cp:coreProperties>
</file>