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12" r:id="rId22"/>
    <p:sldId id="315" r:id="rId23"/>
    <p:sldId id="319" r:id="rId24"/>
    <p:sldId id="314" r:id="rId2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6/10/2020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802.19-20/0016r04</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2020-06-03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24"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May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May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May 20,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
        <p:nvSpPr>
          <p:cNvPr id="7" name="TextBox 6"/>
          <p:cNvSpPr txBox="1"/>
          <p:nvPr/>
        </p:nvSpPr>
        <p:spPr>
          <a:xfrm>
            <a:off x="1066800" y="1981200"/>
            <a:ext cx="5206041" cy="4031873"/>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Meeting </a:t>
            </a:r>
            <a:r>
              <a:rPr lang="en-US" sz="3200" dirty="0">
                <a:solidFill>
                  <a:schemeClr val="accent2">
                    <a:lumMod val="75000"/>
                  </a:schemeClr>
                </a:solidFill>
              </a:rPr>
              <a:t>preamble</a:t>
            </a:r>
          </a:p>
          <a:p>
            <a:pPr marL="514350" indent="-514350">
              <a:buFont typeface="+mj-lt"/>
              <a:buAutoNum type="arabicPeriod"/>
            </a:pPr>
            <a:r>
              <a:rPr lang="en-US" sz="3200" dirty="0" smtClean="0">
                <a:solidFill>
                  <a:schemeClr val="accent2">
                    <a:lumMod val="75000"/>
                  </a:schemeClr>
                </a:solidFill>
              </a:rPr>
              <a:t>Agree </a:t>
            </a:r>
            <a:r>
              <a:rPr lang="en-US" sz="3200" dirty="0">
                <a:solidFill>
                  <a:schemeClr val="accent2">
                    <a:lumMod val="75000"/>
                  </a:schemeClr>
                </a:solidFill>
              </a:rPr>
              <a:t>on agenda</a:t>
            </a:r>
          </a:p>
          <a:p>
            <a:pPr marL="514350" indent="-514350">
              <a:buFont typeface="+mj-lt"/>
              <a:buAutoNum type="arabicPeriod"/>
            </a:pPr>
            <a:r>
              <a:rPr lang="en-US" sz="3200" dirty="0" smtClean="0">
                <a:solidFill>
                  <a:schemeClr val="accent2">
                    <a:lumMod val="75000"/>
                  </a:schemeClr>
                </a:solidFill>
              </a:rPr>
              <a:t>CR Status</a:t>
            </a:r>
          </a:p>
          <a:p>
            <a:pPr marL="514350" indent="-514350">
              <a:buFont typeface="+mj-lt"/>
              <a:buAutoNum type="arabicPeriod"/>
            </a:pPr>
            <a:r>
              <a:rPr lang="en-US" sz="3200" dirty="0" smtClean="0">
                <a:solidFill>
                  <a:schemeClr val="accent2">
                    <a:lumMod val="75000"/>
                  </a:schemeClr>
                </a:solidFill>
              </a:rPr>
              <a:t>CR Technical contributions</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Next steps</a:t>
            </a:r>
          </a:p>
          <a:p>
            <a:pPr marL="514350" indent="-514350">
              <a:buFont typeface="+mj-lt"/>
              <a:buAutoNum type="arabicPeriod"/>
            </a:pPr>
            <a:r>
              <a:rPr lang="en-US" sz="3200" dirty="0" err="1" smtClean="0">
                <a:solidFill>
                  <a:schemeClr val="accent2">
                    <a:lumMod val="75000"/>
                  </a:schemeClr>
                </a:solidFill>
              </a:rPr>
              <a:t>AoB</a:t>
            </a:r>
            <a:endParaRPr lang="en-US" sz="3200" dirty="0">
              <a:solidFill>
                <a:schemeClr val="accent2">
                  <a:lumMod val="75000"/>
                </a:schemeClr>
              </a:solidFill>
            </a:endParaRPr>
          </a:p>
          <a:p>
            <a:r>
              <a:rPr lang="en-US" sz="3200" dirty="0" smtClean="0">
                <a:solidFill>
                  <a:schemeClr val="accent2">
                    <a:lumMod val="75000"/>
                  </a:schemeClr>
                </a:solidFill>
              </a:rPr>
              <a:t> </a:t>
            </a:r>
            <a:endParaRPr lang="en-US" sz="32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 Resolution</a:t>
            </a:r>
            <a:endParaRPr lang="en-US" dirty="0"/>
          </a:p>
        </p:txBody>
      </p:sp>
      <p:sp>
        <p:nvSpPr>
          <p:cNvPr id="3" name="Content Placeholder 2"/>
          <p:cNvSpPr>
            <a:spLocks noGrp="1"/>
          </p:cNvSpPr>
          <p:nvPr>
            <p:ph idx="1"/>
          </p:nvPr>
        </p:nvSpPr>
        <p:spPr/>
        <p:txBody>
          <a:bodyPr/>
          <a:lstStyle/>
          <a:p>
            <a:r>
              <a:rPr lang="en-US" dirty="0" smtClean="0"/>
              <a:t>Editor status </a:t>
            </a:r>
            <a:r>
              <a:rPr lang="en-US" dirty="0" smtClean="0"/>
              <a:t>(JG)</a:t>
            </a:r>
          </a:p>
          <a:p>
            <a:r>
              <a:rPr lang="en-US" dirty="0" smtClean="0"/>
              <a:t>Technical </a:t>
            </a:r>
            <a:endParaRPr lang="en-US" dirty="0" smtClean="0"/>
          </a:p>
          <a:p>
            <a:pPr lvl="1"/>
            <a:r>
              <a:rPr lang="en-US" dirty="0" smtClean="0"/>
              <a:t>Status and Discussion of assigned comments</a:t>
            </a:r>
          </a:p>
          <a:p>
            <a:pPr lvl="1"/>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23935871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lvl="1"/>
            <a:r>
              <a:rPr lang="en-US" dirty="0" smtClean="0">
                <a:solidFill>
                  <a:schemeClr val="accent1">
                    <a:lumMod val="75000"/>
                  </a:schemeClr>
                </a:solidFill>
              </a:rPr>
              <a:t>Complete and approve comment resolution</a:t>
            </a:r>
          </a:p>
          <a:p>
            <a:pPr lvl="1"/>
            <a:r>
              <a:rPr lang="en-US" dirty="0" smtClean="0">
                <a:solidFill>
                  <a:schemeClr val="accent1">
                    <a:lumMod val="75000"/>
                  </a:schemeClr>
                </a:solidFill>
              </a:rPr>
              <a:t>Complete draft update</a:t>
            </a:r>
          </a:p>
          <a:p>
            <a:pPr lvl="1"/>
            <a:r>
              <a:rPr lang="en-US" dirty="0" smtClean="0">
                <a:solidFill>
                  <a:schemeClr val="accent1">
                    <a:lumMod val="75000"/>
                  </a:schemeClr>
                </a:solidFill>
              </a:rPr>
              <a:t>Approve recirculation</a:t>
            </a:r>
          </a:p>
          <a:p>
            <a:pPr lvl="1"/>
            <a:r>
              <a:rPr lang="en-US" dirty="0" smtClean="0"/>
              <a:t>WG motion(s) to start SA ballot</a:t>
            </a:r>
          </a:p>
          <a:p>
            <a:pPr lvl="1"/>
            <a:r>
              <a:rPr lang="en-US" dirty="0" smtClean="0"/>
              <a:t>EC Approval to start SA ballot (July)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2290031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CRC Group Motions</a:t>
            </a:r>
            <a:endParaRPr lang="en-US" dirty="0"/>
          </a:p>
        </p:txBody>
      </p:sp>
      <p:sp>
        <p:nvSpPr>
          <p:cNvPr id="3" name="Content Placeholder 2"/>
          <p:cNvSpPr>
            <a:spLocks noGrp="1"/>
          </p:cNvSpPr>
          <p:nvPr>
            <p:ph idx="1"/>
          </p:nvPr>
        </p:nvSpPr>
        <p:spPr>
          <a:xfrm>
            <a:off x="731520" y="1867750"/>
            <a:ext cx="8288868" cy="4837850"/>
          </a:xfrm>
        </p:spPr>
        <p:txBody>
          <a:bodyPr>
            <a:normAutofit fontScale="92500" lnSpcReduction="20000"/>
          </a:bodyPr>
          <a:lstStyle/>
          <a:p>
            <a:pPr marL="0" indent="0">
              <a:buNone/>
            </a:pPr>
            <a:r>
              <a:rPr lang="en-US" dirty="0"/>
              <a:t>Approve Comment Resolutions:</a:t>
            </a:r>
          </a:p>
          <a:p>
            <a:pPr marL="487693" lvl="1" indent="0">
              <a:buNone/>
            </a:pPr>
            <a:r>
              <a:rPr lang="en-US" dirty="0"/>
              <a:t>Move that the comment resolutions contained in document </a:t>
            </a:r>
            <a:r>
              <a:rPr lang="en-US" dirty="0" smtClean="0"/>
              <a:t>19-20-0015-07 </a:t>
            </a:r>
            <a:r>
              <a:rPr lang="en-US" dirty="0"/>
              <a:t>be approved and direct the Technical Editor to apply resolutions to produce </a:t>
            </a:r>
            <a:r>
              <a:rPr lang="en-US" dirty="0" smtClean="0"/>
              <a:t>P802-19.3-D04.</a:t>
            </a:r>
            <a:endParaRPr lang="en-US" dirty="0"/>
          </a:p>
          <a:p>
            <a:pPr marL="487693" lvl="1" indent="0">
              <a:buNone/>
            </a:pPr>
            <a:r>
              <a:rPr lang="en-US" dirty="0"/>
              <a:t>Moved by:  </a:t>
            </a:r>
            <a:r>
              <a:rPr lang="en-US" dirty="0" smtClean="0"/>
              <a:t>JG</a:t>
            </a:r>
            <a:endParaRPr lang="en-US" dirty="0"/>
          </a:p>
          <a:p>
            <a:pPr marL="487693" lvl="1" indent="0">
              <a:buNone/>
            </a:pPr>
            <a:r>
              <a:rPr lang="en-US" dirty="0"/>
              <a:t>Seconded by: </a:t>
            </a:r>
            <a:r>
              <a:rPr lang="en-US" dirty="0" err="1" smtClean="0"/>
              <a:t>Shoichi</a:t>
            </a:r>
            <a:endParaRPr lang="en-US" dirty="0"/>
          </a:p>
          <a:p>
            <a:pPr marL="487693" lvl="1" indent="0">
              <a:buNone/>
            </a:pPr>
            <a:r>
              <a:rPr lang="en-US" dirty="0"/>
              <a:t>Discussion: </a:t>
            </a:r>
            <a:r>
              <a:rPr lang="en-US" dirty="0" smtClean="0"/>
              <a:t>None  approved by unanimous consent</a:t>
            </a:r>
          </a:p>
          <a:p>
            <a:pPr marL="487693" lvl="1" indent="0">
              <a:buNone/>
            </a:pPr>
            <a:endParaRPr lang="en-US" dirty="0"/>
          </a:p>
          <a:p>
            <a:pPr marL="0" indent="0">
              <a:buNone/>
            </a:pPr>
            <a:r>
              <a:rPr lang="en-US" dirty="0" smtClean="0"/>
              <a:t>Initiate recirculation:</a:t>
            </a:r>
          </a:p>
          <a:p>
            <a:pPr marL="487693" lvl="1" indent="0">
              <a:buNone/>
            </a:pPr>
            <a:r>
              <a:rPr lang="en-US" dirty="0"/>
              <a:t>Move that 802.19 WG start a WG Electronic Ballot recirculating Draft  P802-19.3-D04 to approve to forward document P802-19.3-D04 to Standards Association Ballot.</a:t>
            </a:r>
          </a:p>
          <a:p>
            <a:pPr marL="487693" lvl="1" indent="0">
              <a:buNone/>
            </a:pPr>
            <a:r>
              <a:rPr lang="en-US" dirty="0"/>
              <a:t>Moved by:  </a:t>
            </a:r>
            <a:r>
              <a:rPr lang="en-US" dirty="0" smtClean="0"/>
              <a:t>JG</a:t>
            </a:r>
            <a:endParaRPr lang="en-US" dirty="0"/>
          </a:p>
          <a:p>
            <a:pPr marL="487693" lvl="1" indent="0">
              <a:buNone/>
            </a:pPr>
            <a:r>
              <a:rPr lang="en-US" dirty="0"/>
              <a:t>Seconded by: </a:t>
            </a:r>
            <a:r>
              <a:rPr lang="en-US" dirty="0" smtClean="0"/>
              <a:t> </a:t>
            </a:r>
            <a:r>
              <a:rPr lang="en-US" dirty="0" err="1" smtClean="0"/>
              <a:t>Joerg</a:t>
            </a:r>
            <a:r>
              <a:rPr lang="en-US" dirty="0" smtClean="0"/>
              <a:t> Robert</a:t>
            </a:r>
            <a:endParaRPr lang="en-US" dirty="0"/>
          </a:p>
          <a:p>
            <a:pPr marL="487693" lvl="1" indent="0">
              <a:buNone/>
            </a:pPr>
            <a:r>
              <a:rPr lang="en-US" dirty="0"/>
              <a:t>Discussion: </a:t>
            </a:r>
            <a:r>
              <a:rPr lang="en-US" dirty="0" smtClean="0"/>
              <a:t>None  approved by unanimous consent </a:t>
            </a:r>
            <a:endParaRPr lang="en-US" dirty="0"/>
          </a:p>
          <a:p>
            <a:pPr marL="487693" lvl="1"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3890736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50773" y="2112963"/>
            <a:ext cx="5850466" cy="4387850"/>
          </a:xfr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2020</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May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9982</TotalTime>
  <Words>1865</Words>
  <Application>Microsoft Office PowerPoint</Application>
  <PresentationFormat>Custom</PresentationFormat>
  <Paragraphs>284</Paragraphs>
  <Slides>24</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6"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May 20, 2020</vt:lpstr>
      <vt:lpstr>Comment Resolution</vt:lpstr>
      <vt:lpstr>Next Steps</vt:lpstr>
      <vt:lpstr>CRC Group Motions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261</cp:revision>
  <cp:lastPrinted>2015-01-08T23:35:49Z</cp:lastPrinted>
  <dcterms:created xsi:type="dcterms:W3CDTF">2014-10-30T17:06:39Z</dcterms:created>
  <dcterms:modified xsi:type="dcterms:W3CDTF">2020-06-10T14:55:19Z</dcterms:modified>
</cp:coreProperties>
</file>