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64" r:id="rId3"/>
    <p:sldId id="288" r:id="rId4"/>
    <p:sldId id="287" r:id="rId5"/>
    <p:sldId id="289" r:id="rId6"/>
    <p:sldId id="280" r:id="rId7"/>
    <p:sldId id="283" r:id="rId8"/>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C19F394-6C5C-4C1C-90DF-6CBED05CDDB9}" v="4" dt="2020-03-12T22:47:37.56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FEACE3E7-9CBB-4582-9F7E-9F1055331915}"/>
    <pc:docChg chg="custSel delSld modSld modMainMaster">
      <pc:chgData name="Steve Shellhammer" userId="0e71f22d-ee3e-49c0-82ff-dbc290af8082" providerId="ADAL" clId="{FEACE3E7-9CBB-4582-9F7E-9F1055331915}" dt="2019-07-08T00:14:56.516" v="288" actId="1076"/>
      <pc:docMkLst>
        <pc:docMk/>
      </pc:docMkLst>
      <pc:sldChg chg="modSp">
        <pc:chgData name="Steve Shellhammer" userId="0e71f22d-ee3e-49c0-82ff-dbc290af8082" providerId="ADAL" clId="{FEACE3E7-9CBB-4582-9F7E-9F1055331915}" dt="2019-07-07T23:45:27.419" v="7" actId="20577"/>
        <pc:sldMkLst>
          <pc:docMk/>
          <pc:sldMk cId="0" sldId="256"/>
        </pc:sldMkLst>
        <pc:spChg chg="mod">
          <ac:chgData name="Steve Shellhammer" userId="0e71f22d-ee3e-49c0-82ff-dbc290af8082" providerId="ADAL" clId="{FEACE3E7-9CBB-4582-9F7E-9F1055331915}" dt="2019-07-07T23:45:27.419" v="7" actId="20577"/>
          <ac:spMkLst>
            <pc:docMk/>
            <pc:sldMk cId="0" sldId="256"/>
            <ac:spMk id="3073" creationId="{00000000-0000-0000-0000-000000000000}"/>
          </ac:spMkLst>
        </pc:spChg>
        <pc:spChg chg="mod">
          <ac:chgData name="Steve Shellhammer" userId="0e71f22d-ee3e-49c0-82ff-dbc290af8082" providerId="ADAL" clId="{FEACE3E7-9CBB-4582-9F7E-9F1055331915}" dt="2019-07-07T23:45:19.308" v="3" actId="20577"/>
          <ac:spMkLst>
            <pc:docMk/>
            <pc:sldMk cId="0" sldId="256"/>
            <ac:spMk id="3074" creationId="{00000000-0000-0000-0000-000000000000}"/>
          </ac:spMkLst>
        </pc:spChg>
      </pc:sldChg>
      <pc:sldChg chg="modSp">
        <pc:chgData name="Steve Shellhammer" userId="0e71f22d-ee3e-49c0-82ff-dbc290af8082" providerId="ADAL" clId="{FEACE3E7-9CBB-4582-9F7E-9F1055331915}" dt="2019-07-07T23:59:24.442" v="17" actId="20577"/>
        <pc:sldMkLst>
          <pc:docMk/>
          <pc:sldMk cId="3731895628" sldId="264"/>
        </pc:sldMkLst>
        <pc:spChg chg="mod">
          <ac:chgData name="Steve Shellhammer" userId="0e71f22d-ee3e-49c0-82ff-dbc290af8082" providerId="ADAL" clId="{FEACE3E7-9CBB-4582-9F7E-9F1055331915}" dt="2019-07-07T23:59:24.442" v="17" actId="20577"/>
          <ac:spMkLst>
            <pc:docMk/>
            <pc:sldMk cId="3731895628" sldId="264"/>
            <ac:spMk id="3" creationId="{00000000-0000-0000-0000-000000000000}"/>
          </ac:spMkLst>
        </pc:spChg>
      </pc:sldChg>
      <pc:sldChg chg="delSp modSp">
        <pc:chgData name="Steve Shellhammer" userId="0e71f22d-ee3e-49c0-82ff-dbc290af8082" providerId="ADAL" clId="{FEACE3E7-9CBB-4582-9F7E-9F1055331915}" dt="2019-07-08T00:14:56.516" v="288" actId="1076"/>
        <pc:sldMkLst>
          <pc:docMk/>
          <pc:sldMk cId="2376408962" sldId="269"/>
        </pc:sldMkLst>
        <pc:picChg chg="del">
          <ac:chgData name="Steve Shellhammer" userId="0e71f22d-ee3e-49c0-82ff-dbc290af8082" providerId="ADAL" clId="{FEACE3E7-9CBB-4582-9F7E-9F1055331915}" dt="2019-07-08T00:14:08.812" v="285" actId="478"/>
          <ac:picMkLst>
            <pc:docMk/>
            <pc:sldMk cId="2376408962" sldId="269"/>
            <ac:picMk id="3" creationId="{B0340097-9A1C-4D41-A3C1-FF701B32280C}"/>
          </ac:picMkLst>
        </pc:picChg>
        <pc:picChg chg="mod">
          <ac:chgData name="Steve Shellhammer" userId="0e71f22d-ee3e-49c0-82ff-dbc290af8082" providerId="ADAL" clId="{FEACE3E7-9CBB-4582-9F7E-9F1055331915}" dt="2019-07-08T00:14:56.516" v="288" actId="1076"/>
          <ac:picMkLst>
            <pc:docMk/>
            <pc:sldMk cId="2376408962" sldId="269"/>
            <ac:picMk id="7" creationId="{168B7FB4-7148-4835-A870-CB9C190156B0}"/>
          </ac:picMkLst>
        </pc:picChg>
      </pc:sldChg>
      <pc:sldChg chg="modSp">
        <pc:chgData name="Steve Shellhammer" userId="0e71f22d-ee3e-49c0-82ff-dbc290af8082" providerId="ADAL" clId="{FEACE3E7-9CBB-4582-9F7E-9F1055331915}" dt="2019-07-08T00:09:41.909" v="92" actId="20577"/>
        <pc:sldMkLst>
          <pc:docMk/>
          <pc:sldMk cId="1628697714" sldId="280"/>
        </pc:sldMkLst>
        <pc:spChg chg="mod">
          <ac:chgData name="Steve Shellhammer" userId="0e71f22d-ee3e-49c0-82ff-dbc290af8082" providerId="ADAL" clId="{FEACE3E7-9CBB-4582-9F7E-9F1055331915}" dt="2019-07-08T00:09:41.909" v="92" actId="20577"/>
          <ac:spMkLst>
            <pc:docMk/>
            <pc:sldMk cId="1628697714" sldId="280"/>
            <ac:spMk id="3" creationId="{77D41C8B-B134-4FD3-BDEE-B93E12984B67}"/>
          </ac:spMkLst>
        </pc:spChg>
      </pc:sldChg>
      <pc:sldChg chg="modSp">
        <pc:chgData name="Steve Shellhammer" userId="0e71f22d-ee3e-49c0-82ff-dbc290af8082" providerId="ADAL" clId="{FEACE3E7-9CBB-4582-9F7E-9F1055331915}" dt="2019-07-08T00:14:01.295" v="284" actId="14100"/>
        <pc:sldMkLst>
          <pc:docMk/>
          <pc:sldMk cId="1254697515" sldId="283"/>
        </pc:sldMkLst>
        <pc:spChg chg="mod">
          <ac:chgData name="Steve Shellhammer" userId="0e71f22d-ee3e-49c0-82ff-dbc290af8082" providerId="ADAL" clId="{FEACE3E7-9CBB-4582-9F7E-9F1055331915}" dt="2019-07-08T00:14:01.295" v="284" actId="14100"/>
          <ac:spMkLst>
            <pc:docMk/>
            <pc:sldMk cId="1254697515" sldId="283"/>
            <ac:spMk id="3" creationId="{8E638090-E680-4193-9BF0-7AEB81DB0B05}"/>
          </ac:spMkLst>
        </pc:spChg>
      </pc:sldChg>
      <pc:sldMasterChg chg="modSp">
        <pc:chgData name="Steve Shellhammer" userId="0e71f22d-ee3e-49c0-82ff-dbc290af8082" providerId="ADAL" clId="{FEACE3E7-9CBB-4582-9F7E-9F1055331915}" dt="2019-07-07T23:45:42.607" v="15" actId="20577"/>
        <pc:sldMasterMkLst>
          <pc:docMk/>
          <pc:sldMasterMk cId="0" sldId="2147483648"/>
        </pc:sldMasterMkLst>
        <pc:spChg chg="mod">
          <ac:chgData name="Steve Shellhammer" userId="0e71f22d-ee3e-49c0-82ff-dbc290af8082" providerId="ADAL" clId="{FEACE3E7-9CBB-4582-9F7E-9F1055331915}" dt="2019-07-07T23:45:42.607"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2E040D0F-E2BF-480A-B9F4-CBD8EEB9D1CA}"/>
    <pc:docChg chg="modSld modMainMaster">
      <pc:chgData name="Steve Shellhammer" userId="0e71f22d-ee3e-49c0-82ff-dbc290af8082" providerId="ADAL" clId="{2E040D0F-E2BF-480A-B9F4-CBD8EEB9D1CA}" dt="2019-07-13T21:43:22.080" v="7" actId="20577"/>
      <pc:docMkLst>
        <pc:docMk/>
      </pc:docMkLst>
      <pc:sldChg chg="modSp">
        <pc:chgData name="Steve Shellhammer" userId="0e71f22d-ee3e-49c0-82ff-dbc290af8082" providerId="ADAL" clId="{2E040D0F-E2BF-480A-B9F4-CBD8EEB9D1CA}" dt="2019-07-13T21:42:53.616" v="3" actId="20577"/>
        <pc:sldMkLst>
          <pc:docMk/>
          <pc:sldMk cId="0" sldId="256"/>
        </pc:sldMkLst>
        <pc:spChg chg="mod">
          <ac:chgData name="Steve Shellhammer" userId="0e71f22d-ee3e-49c0-82ff-dbc290af8082" providerId="ADAL" clId="{2E040D0F-E2BF-480A-B9F4-CBD8EEB9D1CA}" dt="2019-07-13T21:42:53.616" v="3" actId="20577"/>
          <ac:spMkLst>
            <pc:docMk/>
            <pc:sldMk cId="0" sldId="256"/>
            <ac:spMk id="3074" creationId="{00000000-0000-0000-0000-000000000000}"/>
          </ac:spMkLst>
        </pc:spChg>
      </pc:sldChg>
      <pc:sldChg chg="modSp">
        <pc:chgData name="Steve Shellhammer" userId="0e71f22d-ee3e-49c0-82ff-dbc290af8082" providerId="ADAL" clId="{2E040D0F-E2BF-480A-B9F4-CBD8EEB9D1CA}" dt="2019-07-13T21:43:02.454" v="5" actId="20577"/>
        <pc:sldMkLst>
          <pc:docMk/>
          <pc:sldMk cId="3731895628" sldId="264"/>
        </pc:sldMkLst>
        <pc:spChg chg="mod">
          <ac:chgData name="Steve Shellhammer" userId="0e71f22d-ee3e-49c0-82ff-dbc290af8082" providerId="ADAL" clId="{2E040D0F-E2BF-480A-B9F4-CBD8EEB9D1CA}" dt="2019-07-13T21:43:02.454" v="5" actId="20577"/>
          <ac:spMkLst>
            <pc:docMk/>
            <pc:sldMk cId="3731895628" sldId="264"/>
            <ac:spMk id="3" creationId="{00000000-0000-0000-0000-000000000000}"/>
          </ac:spMkLst>
        </pc:spChg>
      </pc:sldChg>
      <pc:sldMasterChg chg="modSp">
        <pc:chgData name="Steve Shellhammer" userId="0e71f22d-ee3e-49c0-82ff-dbc290af8082" providerId="ADAL" clId="{2E040D0F-E2BF-480A-B9F4-CBD8EEB9D1CA}" dt="2019-07-13T21:43:22.080" v="7" actId="20577"/>
        <pc:sldMasterMkLst>
          <pc:docMk/>
          <pc:sldMasterMk cId="0" sldId="2147483648"/>
        </pc:sldMasterMkLst>
        <pc:spChg chg="mod">
          <ac:chgData name="Steve Shellhammer" userId="0e71f22d-ee3e-49c0-82ff-dbc290af8082" providerId="ADAL" clId="{2E040D0F-E2BF-480A-B9F4-CBD8EEB9D1CA}" dt="2019-07-13T21:43:22.080" v="7" actId="20577"/>
          <ac:spMkLst>
            <pc:docMk/>
            <pc:sldMasterMk cId="0" sldId="2147483648"/>
            <ac:spMk id="10" creationId="{00000000-0000-0000-0000-000000000000}"/>
          </ac:spMkLst>
        </pc:spChg>
      </pc:sldMasterChg>
    </pc:docChg>
  </pc:docChgLst>
  <pc:docChgLst>
    <pc:chgData name="Steve Shellhammer" userId="0e71f22d-ee3e-49c0-82ff-dbc290af8082" providerId="ADAL" clId="{02F26DEF-A523-499D-8F91-E4E4BE9B5BE8}"/>
    <pc:docChg chg="custSel modSld modMainMaster">
      <pc:chgData name="Steve Shellhammer" userId="0e71f22d-ee3e-49c0-82ff-dbc290af8082" providerId="ADAL" clId="{02F26DEF-A523-499D-8F91-E4E4BE9B5BE8}" dt="2019-09-13T18:17:47.728" v="403" actId="20577"/>
      <pc:docMkLst>
        <pc:docMk/>
      </pc:docMkLst>
      <pc:sldChg chg="modSp">
        <pc:chgData name="Steve Shellhammer" userId="0e71f22d-ee3e-49c0-82ff-dbc290af8082" providerId="ADAL" clId="{02F26DEF-A523-499D-8F91-E4E4BE9B5BE8}" dt="2019-09-13T18:03:36.529" v="12" actId="20577"/>
        <pc:sldMkLst>
          <pc:docMk/>
          <pc:sldMk cId="0" sldId="256"/>
        </pc:sldMkLst>
        <pc:spChg chg="mod">
          <ac:chgData name="Steve Shellhammer" userId="0e71f22d-ee3e-49c0-82ff-dbc290af8082" providerId="ADAL" clId="{02F26DEF-A523-499D-8F91-E4E4BE9B5BE8}" dt="2019-09-13T18:03:31.412" v="10" actId="20577"/>
          <ac:spMkLst>
            <pc:docMk/>
            <pc:sldMk cId="0" sldId="256"/>
            <ac:spMk id="3073" creationId="{00000000-0000-0000-0000-000000000000}"/>
          </ac:spMkLst>
        </pc:spChg>
        <pc:spChg chg="mod">
          <ac:chgData name="Steve Shellhammer" userId="0e71f22d-ee3e-49c0-82ff-dbc290af8082" providerId="ADAL" clId="{02F26DEF-A523-499D-8F91-E4E4BE9B5BE8}" dt="2019-09-13T18:03:36.529" v="12" actId="20577"/>
          <ac:spMkLst>
            <pc:docMk/>
            <pc:sldMk cId="0" sldId="256"/>
            <ac:spMk id="3074" creationId="{00000000-0000-0000-0000-000000000000}"/>
          </ac:spMkLst>
        </pc:spChg>
      </pc:sldChg>
      <pc:sldChg chg="delSp modSp">
        <pc:chgData name="Steve Shellhammer" userId="0e71f22d-ee3e-49c0-82ff-dbc290af8082" providerId="ADAL" clId="{02F26DEF-A523-499D-8F91-E4E4BE9B5BE8}" dt="2019-09-13T18:17:07.519" v="359" actId="1076"/>
        <pc:sldMkLst>
          <pc:docMk/>
          <pc:sldMk cId="2376408962" sldId="269"/>
        </pc:sldMkLst>
        <pc:picChg chg="mod">
          <ac:chgData name="Steve Shellhammer" userId="0e71f22d-ee3e-49c0-82ff-dbc290af8082" providerId="ADAL" clId="{02F26DEF-A523-499D-8F91-E4E4BE9B5BE8}" dt="2019-09-13T18:17:07.519" v="359" actId="1076"/>
          <ac:picMkLst>
            <pc:docMk/>
            <pc:sldMk cId="2376408962" sldId="269"/>
            <ac:picMk id="3" creationId="{5C16B93E-9EB9-4028-A051-526C9223A8D3}"/>
          </ac:picMkLst>
        </pc:picChg>
        <pc:picChg chg="del">
          <ac:chgData name="Steve Shellhammer" userId="0e71f22d-ee3e-49c0-82ff-dbc290af8082" providerId="ADAL" clId="{02F26DEF-A523-499D-8F91-E4E4BE9B5BE8}" dt="2019-09-13T18:14:14.981" v="347" actId="478"/>
          <ac:picMkLst>
            <pc:docMk/>
            <pc:sldMk cId="2376408962" sldId="269"/>
            <ac:picMk id="7" creationId="{168B7FB4-7148-4835-A870-CB9C190156B0}"/>
          </ac:picMkLst>
        </pc:picChg>
      </pc:sldChg>
      <pc:sldChg chg="modSp">
        <pc:chgData name="Steve Shellhammer" userId="0e71f22d-ee3e-49c0-82ff-dbc290af8082" providerId="ADAL" clId="{02F26DEF-A523-499D-8F91-E4E4BE9B5BE8}" dt="2019-09-13T18:17:47.728" v="403" actId="20577"/>
        <pc:sldMkLst>
          <pc:docMk/>
          <pc:sldMk cId="1628697714" sldId="280"/>
        </pc:sldMkLst>
        <pc:spChg chg="mod">
          <ac:chgData name="Steve Shellhammer" userId="0e71f22d-ee3e-49c0-82ff-dbc290af8082" providerId="ADAL" clId="{02F26DEF-A523-499D-8F91-E4E4BE9B5BE8}" dt="2019-09-13T18:17:47.728" v="403" actId="20577"/>
          <ac:spMkLst>
            <pc:docMk/>
            <pc:sldMk cId="1628697714" sldId="280"/>
            <ac:spMk id="3" creationId="{77D41C8B-B134-4FD3-BDEE-B93E12984B67}"/>
          </ac:spMkLst>
        </pc:spChg>
      </pc:sldChg>
      <pc:sldChg chg="modSp">
        <pc:chgData name="Steve Shellhammer" userId="0e71f22d-ee3e-49c0-82ff-dbc290af8082" providerId="ADAL" clId="{02F26DEF-A523-499D-8F91-E4E4BE9B5BE8}" dt="2019-09-13T18:14:35.697" v="353" actId="20577"/>
        <pc:sldMkLst>
          <pc:docMk/>
          <pc:sldMk cId="1254697515" sldId="283"/>
        </pc:sldMkLst>
        <pc:spChg chg="mod">
          <ac:chgData name="Steve Shellhammer" userId="0e71f22d-ee3e-49c0-82ff-dbc290af8082" providerId="ADAL" clId="{02F26DEF-A523-499D-8F91-E4E4BE9B5BE8}" dt="2019-09-13T18:14:35.697" v="353" actId="20577"/>
          <ac:spMkLst>
            <pc:docMk/>
            <pc:sldMk cId="1254697515" sldId="283"/>
            <ac:spMk id="3" creationId="{8E638090-E680-4193-9BF0-7AEB81DB0B05}"/>
          </ac:spMkLst>
        </pc:spChg>
      </pc:sldChg>
      <pc:sldMasterChg chg="modSp">
        <pc:chgData name="Steve Shellhammer" userId="0e71f22d-ee3e-49c0-82ff-dbc290af8082" providerId="ADAL" clId="{02F26DEF-A523-499D-8F91-E4E4BE9B5BE8}" dt="2019-09-13T18:16:08.992" v="357" actId="20577"/>
        <pc:sldMasterMkLst>
          <pc:docMk/>
          <pc:sldMasterMk cId="0" sldId="2147483648"/>
        </pc:sldMasterMkLst>
        <pc:spChg chg="mod">
          <ac:chgData name="Steve Shellhammer" userId="0e71f22d-ee3e-49c0-82ff-dbc290af8082" providerId="ADAL" clId="{02F26DEF-A523-499D-8F91-E4E4BE9B5BE8}" dt="2019-09-13T18:16:08.992" v="357" actId="20577"/>
          <ac:spMkLst>
            <pc:docMk/>
            <pc:sldMasterMk cId="0" sldId="2147483648"/>
            <ac:spMk id="10" creationId="{00000000-0000-0000-0000-000000000000}"/>
          </ac:spMkLst>
        </pc:spChg>
      </pc:sldMasterChg>
    </pc:docChg>
  </pc:docChgLst>
  <pc:docChgLst>
    <pc:chgData name="Steve Shellhammer" userId="0e71f22d-ee3e-49c0-82ff-dbc290af8082" providerId="ADAL" clId="{EDD281D5-42D1-494B-A774-04CF38B39A37}"/>
    <pc:docChg chg="undo custSel modSld modMainMaster">
      <pc:chgData name="Steve Shellhammer" userId="0e71f22d-ee3e-49c0-82ff-dbc290af8082" providerId="ADAL" clId="{EDD281D5-42D1-494B-A774-04CF38B39A37}" dt="2020-01-13T00:53:28.065" v="238" actId="14100"/>
      <pc:docMkLst>
        <pc:docMk/>
      </pc:docMkLst>
      <pc:sldChg chg="modSp">
        <pc:chgData name="Steve Shellhammer" userId="0e71f22d-ee3e-49c0-82ff-dbc290af8082" providerId="ADAL" clId="{EDD281D5-42D1-494B-A774-04CF38B39A37}" dt="2020-01-13T00:50:15.865" v="6" actId="20577"/>
        <pc:sldMkLst>
          <pc:docMk/>
          <pc:sldMk cId="0" sldId="256"/>
        </pc:sldMkLst>
        <pc:spChg chg="mod">
          <ac:chgData name="Steve Shellhammer" userId="0e71f22d-ee3e-49c0-82ff-dbc290af8082" providerId="ADAL" clId="{EDD281D5-42D1-494B-A774-04CF38B39A37}" dt="2020-01-13T00:50:10.977" v="2" actId="14100"/>
          <ac:spMkLst>
            <pc:docMk/>
            <pc:sldMk cId="0" sldId="256"/>
            <ac:spMk id="3073" creationId="{00000000-0000-0000-0000-000000000000}"/>
          </ac:spMkLst>
        </pc:spChg>
        <pc:spChg chg="mod">
          <ac:chgData name="Steve Shellhammer" userId="0e71f22d-ee3e-49c0-82ff-dbc290af8082" providerId="ADAL" clId="{EDD281D5-42D1-494B-A774-04CF38B39A37}" dt="2020-01-13T00:50:15.865" v="6" actId="20577"/>
          <ac:spMkLst>
            <pc:docMk/>
            <pc:sldMk cId="0" sldId="256"/>
            <ac:spMk id="3074" creationId="{00000000-0000-0000-0000-000000000000}"/>
          </ac:spMkLst>
        </pc:spChg>
      </pc:sldChg>
      <pc:sldChg chg="modSp">
        <pc:chgData name="Steve Shellhammer" userId="0e71f22d-ee3e-49c0-82ff-dbc290af8082" providerId="ADAL" clId="{EDD281D5-42D1-494B-A774-04CF38B39A37}" dt="2020-01-13T00:53:28.065" v="238" actId="14100"/>
        <pc:sldMkLst>
          <pc:docMk/>
          <pc:sldMk cId="3122871031" sldId="286"/>
        </pc:sldMkLst>
        <pc:spChg chg="mod">
          <ac:chgData name="Steve Shellhammer" userId="0e71f22d-ee3e-49c0-82ff-dbc290af8082" providerId="ADAL" clId="{EDD281D5-42D1-494B-A774-04CF38B39A37}" dt="2020-01-13T00:53:28.065" v="238" actId="14100"/>
          <ac:spMkLst>
            <pc:docMk/>
            <pc:sldMk cId="3122871031" sldId="286"/>
            <ac:spMk id="2" creationId="{B75FC05F-CB98-4253-922E-72C9FD7B87B2}"/>
          </ac:spMkLst>
        </pc:spChg>
        <pc:spChg chg="mod">
          <ac:chgData name="Steve Shellhammer" userId="0e71f22d-ee3e-49c0-82ff-dbc290af8082" providerId="ADAL" clId="{EDD281D5-42D1-494B-A774-04CF38B39A37}" dt="2020-01-13T00:53:18.277" v="237" actId="14100"/>
          <ac:spMkLst>
            <pc:docMk/>
            <pc:sldMk cId="3122871031" sldId="286"/>
            <ac:spMk id="3" creationId="{7B432C69-AA6B-4845-97D2-8F02997DFB60}"/>
          </ac:spMkLst>
        </pc:spChg>
      </pc:sldChg>
      <pc:sldMasterChg chg="modSp">
        <pc:chgData name="Steve Shellhammer" userId="0e71f22d-ee3e-49c0-82ff-dbc290af8082" providerId="ADAL" clId="{EDD281D5-42D1-494B-A774-04CF38B39A37}" dt="2020-01-13T00:50:29.610" v="8" actId="20577"/>
        <pc:sldMasterMkLst>
          <pc:docMk/>
          <pc:sldMasterMk cId="0" sldId="2147483648"/>
        </pc:sldMasterMkLst>
        <pc:spChg chg="mod">
          <ac:chgData name="Steve Shellhammer" userId="0e71f22d-ee3e-49c0-82ff-dbc290af8082" providerId="ADAL" clId="{EDD281D5-42D1-494B-A774-04CF38B39A37}" dt="2020-01-13T00:50:29.610" v="8" actId="20577"/>
          <ac:spMkLst>
            <pc:docMk/>
            <pc:sldMasterMk cId="0" sldId="2147483648"/>
            <ac:spMk id="10" creationId="{00000000-0000-0000-0000-000000000000}"/>
          </ac:spMkLst>
        </pc:spChg>
      </pc:sldMasterChg>
    </pc:docChg>
  </pc:docChgLst>
  <pc:docChgLst>
    <pc:chgData name="Steve Shellhammer" userId="0e71f22d-ee3e-49c0-82ff-dbc290af8082" providerId="ADAL" clId="{E5C11539-C920-4D3D-BB7A-44DED7CB3F20}"/>
    <pc:docChg chg="custSel addSld modSld sldOrd modMainMaster">
      <pc:chgData name="Steve Shellhammer" userId="0e71f22d-ee3e-49c0-82ff-dbc290af8082" providerId="ADAL" clId="{E5C11539-C920-4D3D-BB7A-44DED7CB3F20}" dt="2020-01-07T17:52:23.632" v="1685" actId="20577"/>
      <pc:docMkLst>
        <pc:docMk/>
      </pc:docMkLst>
      <pc:sldChg chg="modSp">
        <pc:chgData name="Steve Shellhammer" userId="0e71f22d-ee3e-49c0-82ff-dbc290af8082" providerId="ADAL" clId="{E5C11539-C920-4D3D-BB7A-44DED7CB3F20}" dt="2020-01-07T17:47:36.289" v="1671" actId="20577"/>
        <pc:sldMkLst>
          <pc:docMk/>
          <pc:sldMk cId="0" sldId="256"/>
        </pc:sldMkLst>
        <pc:spChg chg="mod">
          <ac:chgData name="Steve Shellhammer" userId="0e71f22d-ee3e-49c0-82ff-dbc290af8082" providerId="ADAL" clId="{E5C11539-C920-4D3D-BB7A-44DED7CB3F20}" dt="2019-12-30T21:51:23.108" v="20" actId="20577"/>
          <ac:spMkLst>
            <pc:docMk/>
            <pc:sldMk cId="0" sldId="256"/>
            <ac:spMk id="3073" creationId="{00000000-0000-0000-0000-000000000000}"/>
          </ac:spMkLst>
        </pc:spChg>
        <pc:spChg chg="mod">
          <ac:chgData name="Steve Shellhammer" userId="0e71f22d-ee3e-49c0-82ff-dbc290af8082" providerId="ADAL" clId="{E5C11539-C920-4D3D-BB7A-44DED7CB3F20}" dt="2020-01-07T17:47:36.289" v="1671" actId="20577"/>
          <ac:spMkLst>
            <pc:docMk/>
            <pc:sldMk cId="0" sldId="256"/>
            <ac:spMk id="3074" creationId="{00000000-0000-0000-0000-000000000000}"/>
          </ac:spMkLst>
        </pc:spChg>
      </pc:sldChg>
      <pc:sldChg chg="delSp modSp">
        <pc:chgData name="Steve Shellhammer" userId="0e71f22d-ee3e-49c0-82ff-dbc290af8082" providerId="ADAL" clId="{E5C11539-C920-4D3D-BB7A-44DED7CB3F20}" dt="2019-12-30T22:14:17.923" v="1280" actId="14100"/>
        <pc:sldMkLst>
          <pc:docMk/>
          <pc:sldMk cId="2376408962" sldId="269"/>
        </pc:sldMkLst>
        <pc:spChg chg="mod">
          <ac:chgData name="Steve Shellhammer" userId="0e71f22d-ee3e-49c0-82ff-dbc290af8082" providerId="ADAL" clId="{E5C11539-C920-4D3D-BB7A-44DED7CB3F20}" dt="2019-12-30T22:14:17.923" v="1280" actId="14100"/>
          <ac:spMkLst>
            <pc:docMk/>
            <pc:sldMk cId="2376408962" sldId="269"/>
            <ac:spMk id="2" creationId="{00000000-0000-0000-0000-000000000000}"/>
          </ac:spMkLst>
        </pc:spChg>
        <pc:picChg chg="mod">
          <ac:chgData name="Steve Shellhammer" userId="0e71f22d-ee3e-49c0-82ff-dbc290af8082" providerId="ADAL" clId="{E5C11539-C920-4D3D-BB7A-44DED7CB3F20}" dt="2019-12-30T22:13:42.829" v="1279" actId="1036"/>
          <ac:picMkLst>
            <pc:docMk/>
            <pc:sldMk cId="2376408962" sldId="269"/>
            <ac:picMk id="3" creationId="{28BDE966-DBE1-43A4-AC00-C907FEAB240A}"/>
          </ac:picMkLst>
        </pc:picChg>
        <pc:picChg chg="del">
          <ac:chgData name="Steve Shellhammer" userId="0e71f22d-ee3e-49c0-82ff-dbc290af8082" providerId="ADAL" clId="{E5C11539-C920-4D3D-BB7A-44DED7CB3F20}" dt="2019-12-30T22:13:00.394" v="1276" actId="478"/>
          <ac:picMkLst>
            <pc:docMk/>
            <pc:sldMk cId="2376408962" sldId="269"/>
            <ac:picMk id="7" creationId="{307F8259-051D-4B29-B640-6FE565280782}"/>
          </ac:picMkLst>
        </pc:picChg>
      </pc:sldChg>
      <pc:sldChg chg="modSp">
        <pc:chgData name="Steve Shellhammer" userId="0e71f22d-ee3e-49c0-82ff-dbc290af8082" providerId="ADAL" clId="{E5C11539-C920-4D3D-BB7A-44DED7CB3F20}" dt="2020-01-07T17:47:48.840" v="1673" actId="20577"/>
        <pc:sldMkLst>
          <pc:docMk/>
          <pc:sldMk cId="1628697714" sldId="280"/>
        </pc:sldMkLst>
        <pc:spChg chg="mod">
          <ac:chgData name="Steve Shellhammer" userId="0e71f22d-ee3e-49c0-82ff-dbc290af8082" providerId="ADAL" clId="{E5C11539-C920-4D3D-BB7A-44DED7CB3F20}" dt="2020-01-07T17:47:48.840" v="1673" actId="20577"/>
          <ac:spMkLst>
            <pc:docMk/>
            <pc:sldMk cId="1628697714" sldId="280"/>
            <ac:spMk id="3" creationId="{77D41C8B-B134-4FD3-BDEE-B93E12984B67}"/>
          </ac:spMkLst>
        </pc:spChg>
      </pc:sldChg>
      <pc:sldChg chg="modSp">
        <pc:chgData name="Steve Shellhammer" userId="0e71f22d-ee3e-49c0-82ff-dbc290af8082" providerId="ADAL" clId="{E5C11539-C920-4D3D-BB7A-44DED7CB3F20}" dt="2019-12-30T22:03:05.471" v="848" actId="14100"/>
        <pc:sldMkLst>
          <pc:docMk/>
          <pc:sldMk cId="1254697515" sldId="283"/>
        </pc:sldMkLst>
        <pc:spChg chg="mod">
          <ac:chgData name="Steve Shellhammer" userId="0e71f22d-ee3e-49c0-82ff-dbc290af8082" providerId="ADAL" clId="{E5C11539-C920-4D3D-BB7A-44DED7CB3F20}" dt="2019-12-30T21:59:51.776" v="658" actId="14100"/>
          <ac:spMkLst>
            <pc:docMk/>
            <pc:sldMk cId="1254697515" sldId="283"/>
            <ac:spMk id="2" creationId="{699EB5AA-7C1E-43F4-941D-621B834F1BEC}"/>
          </ac:spMkLst>
        </pc:spChg>
        <pc:spChg chg="mod">
          <ac:chgData name="Steve Shellhammer" userId="0e71f22d-ee3e-49c0-82ff-dbc290af8082" providerId="ADAL" clId="{E5C11539-C920-4D3D-BB7A-44DED7CB3F20}" dt="2019-12-30T22:03:05.471" v="848" actId="14100"/>
          <ac:spMkLst>
            <pc:docMk/>
            <pc:sldMk cId="1254697515" sldId="283"/>
            <ac:spMk id="3" creationId="{8E638090-E680-4193-9BF0-7AEB81DB0B05}"/>
          </ac:spMkLst>
        </pc:spChg>
      </pc:sldChg>
      <pc:sldChg chg="modSp">
        <pc:chgData name="Steve Shellhammer" userId="0e71f22d-ee3e-49c0-82ff-dbc290af8082" providerId="ADAL" clId="{E5C11539-C920-4D3D-BB7A-44DED7CB3F20}" dt="2020-01-07T17:48:50.054" v="1678" actId="20577"/>
        <pc:sldMkLst>
          <pc:docMk/>
          <pc:sldMk cId="94381728" sldId="284"/>
        </pc:sldMkLst>
        <pc:spChg chg="mod">
          <ac:chgData name="Steve Shellhammer" userId="0e71f22d-ee3e-49c0-82ff-dbc290af8082" providerId="ADAL" clId="{E5C11539-C920-4D3D-BB7A-44DED7CB3F20}" dt="2019-12-30T22:04:48.875" v="878" actId="14100"/>
          <ac:spMkLst>
            <pc:docMk/>
            <pc:sldMk cId="94381728" sldId="284"/>
            <ac:spMk id="2" creationId="{B75FC05F-CB98-4253-922E-72C9FD7B87B2}"/>
          </ac:spMkLst>
        </pc:spChg>
        <pc:spChg chg="mod">
          <ac:chgData name="Steve Shellhammer" userId="0e71f22d-ee3e-49c0-82ff-dbc290af8082" providerId="ADAL" clId="{E5C11539-C920-4D3D-BB7A-44DED7CB3F20}" dt="2020-01-07T17:48:50.054" v="1678" actId="20577"/>
          <ac:spMkLst>
            <pc:docMk/>
            <pc:sldMk cId="94381728" sldId="284"/>
            <ac:spMk id="3" creationId="{7B432C69-AA6B-4845-97D2-8F02997DFB60}"/>
          </ac:spMkLst>
        </pc:spChg>
      </pc:sldChg>
      <pc:sldChg chg="modSp add ord">
        <pc:chgData name="Steve Shellhammer" userId="0e71f22d-ee3e-49c0-82ff-dbc290af8082" providerId="ADAL" clId="{E5C11539-C920-4D3D-BB7A-44DED7CB3F20}" dt="2020-01-06T22:24:52.345" v="1634" actId="20577"/>
        <pc:sldMkLst>
          <pc:docMk/>
          <pc:sldMk cId="736363517" sldId="285"/>
        </pc:sldMkLst>
        <pc:spChg chg="mod">
          <ac:chgData name="Steve Shellhammer" userId="0e71f22d-ee3e-49c0-82ff-dbc290af8082" providerId="ADAL" clId="{E5C11539-C920-4D3D-BB7A-44DED7CB3F20}" dt="2019-12-30T22:01:46.301" v="776" actId="20577"/>
          <ac:spMkLst>
            <pc:docMk/>
            <pc:sldMk cId="736363517" sldId="285"/>
            <ac:spMk id="2" creationId="{B75FC05F-CB98-4253-922E-72C9FD7B87B2}"/>
          </ac:spMkLst>
        </pc:spChg>
        <pc:spChg chg="mod">
          <ac:chgData name="Steve Shellhammer" userId="0e71f22d-ee3e-49c0-82ff-dbc290af8082" providerId="ADAL" clId="{E5C11539-C920-4D3D-BB7A-44DED7CB3F20}" dt="2020-01-06T22:24:52.345" v="1634" actId="20577"/>
          <ac:spMkLst>
            <pc:docMk/>
            <pc:sldMk cId="736363517" sldId="285"/>
            <ac:spMk id="3" creationId="{7B432C69-AA6B-4845-97D2-8F02997DFB60}"/>
          </ac:spMkLst>
        </pc:spChg>
      </pc:sldChg>
      <pc:sldChg chg="modSp add">
        <pc:chgData name="Steve Shellhammer" userId="0e71f22d-ee3e-49c0-82ff-dbc290af8082" providerId="ADAL" clId="{E5C11539-C920-4D3D-BB7A-44DED7CB3F20}" dt="2020-01-07T17:48:59.963" v="1681" actId="20577"/>
        <pc:sldMkLst>
          <pc:docMk/>
          <pc:sldMk cId="3122871031" sldId="286"/>
        </pc:sldMkLst>
        <pc:spChg chg="mod">
          <ac:chgData name="Steve Shellhammer" userId="0e71f22d-ee3e-49c0-82ff-dbc290af8082" providerId="ADAL" clId="{E5C11539-C920-4D3D-BB7A-44DED7CB3F20}" dt="2019-12-30T22:12:03.300" v="1252" actId="14100"/>
          <ac:spMkLst>
            <pc:docMk/>
            <pc:sldMk cId="3122871031" sldId="286"/>
            <ac:spMk id="2" creationId="{B75FC05F-CB98-4253-922E-72C9FD7B87B2}"/>
          </ac:spMkLst>
        </pc:spChg>
        <pc:spChg chg="mod">
          <ac:chgData name="Steve Shellhammer" userId="0e71f22d-ee3e-49c0-82ff-dbc290af8082" providerId="ADAL" clId="{E5C11539-C920-4D3D-BB7A-44DED7CB3F20}" dt="2020-01-07T17:48:59.963" v="1681" actId="20577"/>
          <ac:spMkLst>
            <pc:docMk/>
            <pc:sldMk cId="3122871031" sldId="286"/>
            <ac:spMk id="3" creationId="{7B432C69-AA6B-4845-97D2-8F02997DFB60}"/>
          </ac:spMkLst>
        </pc:spChg>
      </pc:sldChg>
      <pc:sldChg chg="modSp add">
        <pc:chgData name="Steve Shellhammer" userId="0e71f22d-ee3e-49c0-82ff-dbc290af8082" providerId="ADAL" clId="{E5C11539-C920-4D3D-BB7A-44DED7CB3F20}" dt="2019-12-31T19:18:34.334" v="1615" actId="33524"/>
        <pc:sldMkLst>
          <pc:docMk/>
          <pc:sldMk cId="2802600461" sldId="287"/>
        </pc:sldMkLst>
        <pc:spChg chg="mod">
          <ac:chgData name="Steve Shellhammer" userId="0e71f22d-ee3e-49c0-82ff-dbc290af8082" providerId="ADAL" clId="{E5C11539-C920-4D3D-BB7A-44DED7CB3F20}" dt="2019-12-31T19:17:07.275" v="1307" actId="404"/>
          <ac:spMkLst>
            <pc:docMk/>
            <pc:sldMk cId="2802600461" sldId="287"/>
            <ac:spMk id="2" creationId="{582364B6-1741-4C68-B035-0E64D98B2225}"/>
          </ac:spMkLst>
        </pc:spChg>
        <pc:spChg chg="mod">
          <ac:chgData name="Steve Shellhammer" userId="0e71f22d-ee3e-49c0-82ff-dbc290af8082" providerId="ADAL" clId="{E5C11539-C920-4D3D-BB7A-44DED7CB3F20}" dt="2019-12-31T19:18:34.334" v="1615" actId="33524"/>
          <ac:spMkLst>
            <pc:docMk/>
            <pc:sldMk cId="2802600461" sldId="287"/>
            <ac:spMk id="3" creationId="{00F6EE0A-EFE5-46FE-94B3-3BC3E2989A6E}"/>
          </ac:spMkLst>
        </pc:spChg>
      </pc:sldChg>
      <pc:sldMasterChg chg="modSp">
        <pc:chgData name="Steve Shellhammer" userId="0e71f22d-ee3e-49c0-82ff-dbc290af8082" providerId="ADAL" clId="{E5C11539-C920-4D3D-BB7A-44DED7CB3F20}" dt="2020-01-07T17:52:23.632" v="1685" actId="20577"/>
        <pc:sldMasterMkLst>
          <pc:docMk/>
          <pc:sldMasterMk cId="0" sldId="2147483648"/>
        </pc:sldMasterMkLst>
        <pc:spChg chg="mod">
          <ac:chgData name="Steve Shellhammer" userId="0e71f22d-ee3e-49c0-82ff-dbc290af8082" providerId="ADAL" clId="{E5C11539-C920-4D3D-BB7A-44DED7CB3F20}" dt="2020-01-07T17:52:23.632" v="1685" actId="20577"/>
          <ac:spMkLst>
            <pc:docMk/>
            <pc:sldMasterMk cId="0" sldId="2147483648"/>
            <ac:spMk id="10" creationId="{00000000-0000-0000-0000-000000000000}"/>
          </ac:spMkLst>
        </pc:spChg>
      </pc:sldMasterChg>
    </pc:docChg>
  </pc:docChgLst>
  <pc:docChgLst>
    <pc:chgData name="Steve Shellhammer" userId="0e71f22d-ee3e-49c0-82ff-dbc290af8082" providerId="ADAL" clId="{65A9CD66-F1D0-4487-A189-4879D551E1F0}"/>
    <pc:docChg chg="custSel addSld modSld modMainMaster">
      <pc:chgData name="Steve Shellhammer" userId="0e71f22d-ee3e-49c0-82ff-dbc290af8082" providerId="ADAL" clId="{65A9CD66-F1D0-4487-A189-4879D551E1F0}" dt="2019-10-30T17:49:50.251" v="448" actId="20577"/>
      <pc:docMkLst>
        <pc:docMk/>
      </pc:docMkLst>
      <pc:sldChg chg="modSp">
        <pc:chgData name="Steve Shellhammer" userId="0e71f22d-ee3e-49c0-82ff-dbc290af8082" providerId="ADAL" clId="{65A9CD66-F1D0-4487-A189-4879D551E1F0}" dt="2019-10-30T17:32:32.424" v="15" actId="20577"/>
        <pc:sldMkLst>
          <pc:docMk/>
          <pc:sldMk cId="0" sldId="256"/>
        </pc:sldMkLst>
        <pc:spChg chg="mod">
          <ac:chgData name="Steve Shellhammer" userId="0e71f22d-ee3e-49c0-82ff-dbc290af8082" providerId="ADAL" clId="{65A9CD66-F1D0-4487-A189-4879D551E1F0}" dt="2019-10-30T17:32:23.520" v="7" actId="20577"/>
          <ac:spMkLst>
            <pc:docMk/>
            <pc:sldMk cId="0" sldId="256"/>
            <ac:spMk id="3073" creationId="{00000000-0000-0000-0000-000000000000}"/>
          </ac:spMkLst>
        </pc:spChg>
        <pc:spChg chg="mod">
          <ac:chgData name="Steve Shellhammer" userId="0e71f22d-ee3e-49c0-82ff-dbc290af8082" providerId="ADAL" clId="{65A9CD66-F1D0-4487-A189-4879D551E1F0}" dt="2019-10-30T17:32:32.424" v="15" actId="20577"/>
          <ac:spMkLst>
            <pc:docMk/>
            <pc:sldMk cId="0" sldId="256"/>
            <ac:spMk id="3074" creationId="{00000000-0000-0000-0000-000000000000}"/>
          </ac:spMkLst>
        </pc:spChg>
      </pc:sldChg>
      <pc:sldChg chg="delSp modSp">
        <pc:chgData name="Steve Shellhammer" userId="0e71f22d-ee3e-49c0-82ff-dbc290af8082" providerId="ADAL" clId="{65A9CD66-F1D0-4487-A189-4879D551E1F0}" dt="2019-10-30T17:47:52.743" v="404" actId="1076"/>
        <pc:sldMkLst>
          <pc:docMk/>
          <pc:sldMk cId="2376408962" sldId="269"/>
        </pc:sldMkLst>
        <pc:picChg chg="del">
          <ac:chgData name="Steve Shellhammer" userId="0e71f22d-ee3e-49c0-82ff-dbc290af8082" providerId="ADAL" clId="{65A9CD66-F1D0-4487-A189-4879D551E1F0}" dt="2019-10-30T17:39:42.398" v="50" actId="478"/>
          <ac:picMkLst>
            <pc:docMk/>
            <pc:sldMk cId="2376408962" sldId="269"/>
            <ac:picMk id="3" creationId="{5C16B93E-9EB9-4028-A051-526C9223A8D3}"/>
          </ac:picMkLst>
        </pc:picChg>
        <pc:picChg chg="mod">
          <ac:chgData name="Steve Shellhammer" userId="0e71f22d-ee3e-49c0-82ff-dbc290af8082" providerId="ADAL" clId="{65A9CD66-F1D0-4487-A189-4879D551E1F0}" dt="2019-10-30T17:47:52.743" v="404" actId="1076"/>
          <ac:picMkLst>
            <pc:docMk/>
            <pc:sldMk cId="2376408962" sldId="269"/>
            <ac:picMk id="7" creationId="{307F8259-051D-4B29-B640-6FE565280782}"/>
          </ac:picMkLst>
        </pc:picChg>
      </pc:sldChg>
      <pc:sldChg chg="modSp">
        <pc:chgData name="Steve Shellhammer" userId="0e71f22d-ee3e-49c0-82ff-dbc290af8082" providerId="ADAL" clId="{65A9CD66-F1D0-4487-A189-4879D551E1F0}" dt="2019-10-30T17:41:52.284" v="110" actId="20577"/>
        <pc:sldMkLst>
          <pc:docMk/>
          <pc:sldMk cId="1254697515" sldId="283"/>
        </pc:sldMkLst>
        <pc:spChg chg="mod">
          <ac:chgData name="Steve Shellhammer" userId="0e71f22d-ee3e-49c0-82ff-dbc290af8082" providerId="ADAL" clId="{65A9CD66-F1D0-4487-A189-4879D551E1F0}" dt="2019-10-30T17:41:52.284" v="110" actId="20577"/>
          <ac:spMkLst>
            <pc:docMk/>
            <pc:sldMk cId="1254697515" sldId="283"/>
            <ac:spMk id="3" creationId="{8E638090-E680-4193-9BF0-7AEB81DB0B05}"/>
          </ac:spMkLst>
        </pc:spChg>
      </pc:sldChg>
      <pc:sldChg chg="modSp add">
        <pc:chgData name="Steve Shellhammer" userId="0e71f22d-ee3e-49c0-82ff-dbc290af8082" providerId="ADAL" clId="{65A9CD66-F1D0-4487-A189-4879D551E1F0}" dt="2019-10-30T17:49:50.251" v="448" actId="20577"/>
        <pc:sldMkLst>
          <pc:docMk/>
          <pc:sldMk cId="94381728" sldId="284"/>
        </pc:sldMkLst>
        <pc:spChg chg="mod">
          <ac:chgData name="Steve Shellhammer" userId="0e71f22d-ee3e-49c0-82ff-dbc290af8082" providerId="ADAL" clId="{65A9CD66-F1D0-4487-A189-4879D551E1F0}" dt="2019-10-30T17:42:13.844" v="145" actId="404"/>
          <ac:spMkLst>
            <pc:docMk/>
            <pc:sldMk cId="94381728" sldId="284"/>
            <ac:spMk id="2" creationId="{B75FC05F-CB98-4253-922E-72C9FD7B87B2}"/>
          </ac:spMkLst>
        </pc:spChg>
        <pc:spChg chg="mod">
          <ac:chgData name="Steve Shellhammer" userId="0e71f22d-ee3e-49c0-82ff-dbc290af8082" providerId="ADAL" clId="{65A9CD66-F1D0-4487-A189-4879D551E1F0}" dt="2019-10-30T17:49:50.251" v="448" actId="20577"/>
          <ac:spMkLst>
            <pc:docMk/>
            <pc:sldMk cId="94381728" sldId="284"/>
            <ac:spMk id="3" creationId="{7B432C69-AA6B-4845-97D2-8F02997DFB60}"/>
          </ac:spMkLst>
        </pc:spChg>
      </pc:sldChg>
      <pc:sldMasterChg chg="modSp">
        <pc:chgData name="Steve Shellhammer" userId="0e71f22d-ee3e-49c0-82ff-dbc290af8082" providerId="ADAL" clId="{65A9CD66-F1D0-4487-A189-4879D551E1F0}" dt="2019-10-30T17:32:56.795" v="19" actId="20577"/>
        <pc:sldMasterMkLst>
          <pc:docMk/>
          <pc:sldMasterMk cId="0" sldId="2147483648"/>
        </pc:sldMasterMkLst>
        <pc:spChg chg="mod">
          <ac:chgData name="Steve Shellhammer" userId="0e71f22d-ee3e-49c0-82ff-dbc290af8082" providerId="ADAL" clId="{65A9CD66-F1D0-4487-A189-4879D551E1F0}" dt="2019-10-30T17:32:56.795" v="19" actId="20577"/>
          <ac:spMkLst>
            <pc:docMk/>
            <pc:sldMasterMk cId="0" sldId="2147483648"/>
            <ac:spMk id="10" creationId="{00000000-0000-0000-0000-000000000000}"/>
          </ac:spMkLst>
        </pc:spChg>
      </pc:sldMasterChg>
    </pc:docChg>
  </pc:docChgLst>
  <pc:docChgLst>
    <pc:chgData name="Steve Shellhammer" userId="0e71f22d-ee3e-49c0-82ff-dbc290af8082" providerId="ADAL" clId="{89C02890-C4B1-4EE2-8D26-7309AADD9982}"/>
    <pc:docChg chg="modSld modMainMaster">
      <pc:chgData name="Steve Shellhammer" userId="0e71f22d-ee3e-49c0-82ff-dbc290af8082" providerId="ADAL" clId="{89C02890-C4B1-4EE2-8D26-7309AADD9982}" dt="2019-11-01T20:27:31.973" v="28" actId="6549"/>
      <pc:docMkLst>
        <pc:docMk/>
      </pc:docMkLst>
      <pc:sldChg chg="modSp">
        <pc:chgData name="Steve Shellhammer" userId="0e71f22d-ee3e-49c0-82ff-dbc290af8082" providerId="ADAL" clId="{89C02890-C4B1-4EE2-8D26-7309AADD9982}" dt="2019-11-01T20:25:45.033" v="3" actId="20577"/>
        <pc:sldMkLst>
          <pc:docMk/>
          <pc:sldMk cId="0" sldId="256"/>
        </pc:sldMkLst>
        <pc:spChg chg="mod">
          <ac:chgData name="Steve Shellhammer" userId="0e71f22d-ee3e-49c0-82ff-dbc290af8082" providerId="ADAL" clId="{89C02890-C4B1-4EE2-8D26-7309AADD9982}" dt="2019-11-01T20:25:45.033" v="3" actId="20577"/>
          <ac:spMkLst>
            <pc:docMk/>
            <pc:sldMk cId="0" sldId="256"/>
            <ac:spMk id="3074" creationId="{00000000-0000-0000-0000-000000000000}"/>
          </ac:spMkLst>
        </pc:spChg>
      </pc:sldChg>
      <pc:sldChg chg="modSp">
        <pc:chgData name="Steve Shellhammer" userId="0e71f22d-ee3e-49c0-82ff-dbc290af8082" providerId="ADAL" clId="{89C02890-C4B1-4EE2-8D26-7309AADD9982}" dt="2019-11-01T20:26:25.701" v="17" actId="6549"/>
        <pc:sldMkLst>
          <pc:docMk/>
          <pc:sldMk cId="1254697515" sldId="283"/>
        </pc:sldMkLst>
        <pc:spChg chg="mod">
          <ac:chgData name="Steve Shellhammer" userId="0e71f22d-ee3e-49c0-82ff-dbc290af8082" providerId="ADAL" clId="{89C02890-C4B1-4EE2-8D26-7309AADD9982}" dt="2019-11-01T20:26:25.701" v="17" actId="6549"/>
          <ac:spMkLst>
            <pc:docMk/>
            <pc:sldMk cId="1254697515" sldId="283"/>
            <ac:spMk id="3" creationId="{8E638090-E680-4193-9BF0-7AEB81DB0B05}"/>
          </ac:spMkLst>
        </pc:spChg>
      </pc:sldChg>
      <pc:sldChg chg="modSp">
        <pc:chgData name="Steve Shellhammer" userId="0e71f22d-ee3e-49c0-82ff-dbc290af8082" providerId="ADAL" clId="{89C02890-C4B1-4EE2-8D26-7309AADD9982}" dt="2019-11-01T20:27:31.973" v="28" actId="6549"/>
        <pc:sldMkLst>
          <pc:docMk/>
          <pc:sldMk cId="94381728" sldId="284"/>
        </pc:sldMkLst>
        <pc:spChg chg="mod">
          <ac:chgData name="Steve Shellhammer" userId="0e71f22d-ee3e-49c0-82ff-dbc290af8082" providerId="ADAL" clId="{89C02890-C4B1-4EE2-8D26-7309AADD9982}" dt="2019-11-01T20:26:52.367" v="18" actId="404"/>
          <ac:spMkLst>
            <pc:docMk/>
            <pc:sldMk cId="94381728" sldId="284"/>
            <ac:spMk id="2" creationId="{B75FC05F-CB98-4253-922E-72C9FD7B87B2}"/>
          </ac:spMkLst>
        </pc:spChg>
        <pc:spChg chg="mod">
          <ac:chgData name="Steve Shellhammer" userId="0e71f22d-ee3e-49c0-82ff-dbc290af8082" providerId="ADAL" clId="{89C02890-C4B1-4EE2-8D26-7309AADD9982}" dt="2019-11-01T20:27:31.973" v="28" actId="6549"/>
          <ac:spMkLst>
            <pc:docMk/>
            <pc:sldMk cId="94381728" sldId="284"/>
            <ac:spMk id="3" creationId="{7B432C69-AA6B-4845-97D2-8F02997DFB60}"/>
          </ac:spMkLst>
        </pc:spChg>
      </pc:sldChg>
      <pc:sldMasterChg chg="modSp">
        <pc:chgData name="Steve Shellhammer" userId="0e71f22d-ee3e-49c0-82ff-dbc290af8082" providerId="ADAL" clId="{89C02890-C4B1-4EE2-8D26-7309AADD9982}" dt="2019-11-01T20:25:59.755" v="7" actId="20577"/>
        <pc:sldMasterMkLst>
          <pc:docMk/>
          <pc:sldMasterMk cId="0" sldId="2147483648"/>
        </pc:sldMasterMkLst>
        <pc:spChg chg="mod">
          <ac:chgData name="Steve Shellhammer" userId="0e71f22d-ee3e-49c0-82ff-dbc290af8082" providerId="ADAL" clId="{89C02890-C4B1-4EE2-8D26-7309AADD9982}" dt="2019-11-01T20:25:59.755" v="7" actId="20577"/>
          <ac:spMkLst>
            <pc:docMk/>
            <pc:sldMasterMk cId="0" sldId="2147483648"/>
            <ac:spMk id="10" creationId="{00000000-0000-0000-0000-000000000000}"/>
          </ac:spMkLst>
        </pc:spChg>
      </pc:sldMasterChg>
    </pc:docChg>
  </pc:docChgLst>
  <pc:docChgLst>
    <pc:chgData name="Steve Shellhammer" userId="0e71f22d-ee3e-49c0-82ff-dbc290af8082" providerId="ADAL" clId="{E3C45547-6DB7-4C34-850D-CE8242A8AF7E}"/>
  </pc:docChgLst>
  <pc:docChgLst>
    <pc:chgData name="Steve Shellhammer" userId="0e71f22d-ee3e-49c0-82ff-dbc290af8082" providerId="ADAL" clId="{47ADD7AB-5996-4117-946A-E8F3227554F6}"/>
    <pc:docChg chg="modSld">
      <pc:chgData name="Steve Shellhammer" userId="0e71f22d-ee3e-49c0-82ff-dbc290af8082" providerId="ADAL" clId="{47ADD7AB-5996-4117-946A-E8F3227554F6}" dt="2020-01-07T17:54:09.040" v="2" actId="20577"/>
      <pc:docMkLst>
        <pc:docMk/>
      </pc:docMkLst>
      <pc:sldChg chg="modSp">
        <pc:chgData name="Steve Shellhammer" userId="0e71f22d-ee3e-49c0-82ff-dbc290af8082" providerId="ADAL" clId="{47ADD7AB-5996-4117-946A-E8F3227554F6}" dt="2020-01-07T17:54:09.040" v="2" actId="20577"/>
        <pc:sldMkLst>
          <pc:docMk/>
          <pc:sldMk cId="0" sldId="256"/>
        </pc:sldMkLst>
        <pc:spChg chg="mod">
          <ac:chgData name="Steve Shellhammer" userId="0e71f22d-ee3e-49c0-82ff-dbc290af8082" providerId="ADAL" clId="{47ADD7AB-5996-4117-946A-E8F3227554F6}" dt="2020-01-07T17:54:09.040" v="2" actId="20577"/>
          <ac:spMkLst>
            <pc:docMk/>
            <pc:sldMk cId="0" sldId="256"/>
            <ac:spMk id="3073" creationId="{00000000-0000-0000-0000-000000000000}"/>
          </ac:spMkLst>
        </pc:spChg>
      </pc:sldChg>
    </pc:docChg>
  </pc:docChgLst>
  <pc:docChgLst>
    <pc:chgData name="Steve Shellhammer" userId="0e71f22d-ee3e-49c0-82ff-dbc290af8082" providerId="ADAL" clId="{6D8B3C7F-C0E5-44FA-9C24-46C777E13AB1}"/>
    <pc:docChg chg="custSel addSld modSld modMainMaster">
      <pc:chgData name="Steve Shellhammer" userId="0e71f22d-ee3e-49c0-82ff-dbc290af8082" providerId="ADAL" clId="{6D8B3C7F-C0E5-44FA-9C24-46C777E13AB1}" dt="2019-05-05T18:25:30.272" v="931" actId="20577"/>
      <pc:docMkLst>
        <pc:docMk/>
      </pc:docMkLst>
      <pc:sldChg chg="modSp">
        <pc:chgData name="Steve Shellhammer" userId="0e71f22d-ee3e-49c0-82ff-dbc290af8082" providerId="ADAL" clId="{6D8B3C7F-C0E5-44FA-9C24-46C777E13AB1}" dt="2019-05-05T18:07:01.131" v="8" actId="20577"/>
        <pc:sldMkLst>
          <pc:docMk/>
          <pc:sldMk cId="0" sldId="256"/>
        </pc:sldMkLst>
        <pc:spChg chg="mod">
          <ac:chgData name="Steve Shellhammer" userId="0e71f22d-ee3e-49c0-82ff-dbc290af8082" providerId="ADAL" clId="{6D8B3C7F-C0E5-44FA-9C24-46C777E13AB1}" dt="2019-05-05T18:06:29.990" v="2" actId="20577"/>
          <ac:spMkLst>
            <pc:docMk/>
            <pc:sldMk cId="0" sldId="256"/>
            <ac:spMk id="3073" creationId="{00000000-0000-0000-0000-000000000000}"/>
          </ac:spMkLst>
        </pc:spChg>
        <pc:spChg chg="mod">
          <ac:chgData name="Steve Shellhammer" userId="0e71f22d-ee3e-49c0-82ff-dbc290af8082" providerId="ADAL" clId="{6D8B3C7F-C0E5-44FA-9C24-46C777E13AB1}" dt="2019-05-05T18:07:01.131" v="8" actId="20577"/>
          <ac:spMkLst>
            <pc:docMk/>
            <pc:sldMk cId="0" sldId="256"/>
            <ac:spMk id="3074" creationId="{00000000-0000-0000-0000-000000000000}"/>
          </ac:spMkLst>
        </pc:spChg>
      </pc:sldChg>
      <pc:sldChg chg="modSp">
        <pc:chgData name="Steve Shellhammer" userId="0e71f22d-ee3e-49c0-82ff-dbc290af8082" providerId="ADAL" clId="{6D8B3C7F-C0E5-44FA-9C24-46C777E13AB1}" dt="2019-05-05T18:07:54.792" v="10" actId="20577"/>
        <pc:sldMkLst>
          <pc:docMk/>
          <pc:sldMk cId="3731895628" sldId="264"/>
        </pc:sldMkLst>
        <pc:spChg chg="mod">
          <ac:chgData name="Steve Shellhammer" userId="0e71f22d-ee3e-49c0-82ff-dbc290af8082" providerId="ADAL" clId="{6D8B3C7F-C0E5-44FA-9C24-46C777E13AB1}" dt="2019-05-05T18:07:54.792" v="10" actId="20577"/>
          <ac:spMkLst>
            <pc:docMk/>
            <pc:sldMk cId="3731895628" sldId="264"/>
            <ac:spMk id="3" creationId="{00000000-0000-0000-0000-000000000000}"/>
          </ac:spMkLst>
        </pc:spChg>
      </pc:sldChg>
      <pc:sldChg chg="delSp modSp">
        <pc:chgData name="Steve Shellhammer" userId="0e71f22d-ee3e-49c0-82ff-dbc290af8082" providerId="ADAL" clId="{6D8B3C7F-C0E5-44FA-9C24-46C777E13AB1}" dt="2019-05-05T18:23:06.603" v="927" actId="1076"/>
        <pc:sldMkLst>
          <pc:docMk/>
          <pc:sldMk cId="2376408962" sldId="269"/>
        </pc:sldMkLst>
        <pc:picChg chg="mod">
          <ac:chgData name="Steve Shellhammer" userId="0e71f22d-ee3e-49c0-82ff-dbc290af8082" providerId="ADAL" clId="{6D8B3C7F-C0E5-44FA-9C24-46C777E13AB1}" dt="2019-05-05T18:23:06.603" v="927" actId="1076"/>
          <ac:picMkLst>
            <pc:docMk/>
            <pc:sldMk cId="2376408962" sldId="269"/>
            <ac:picMk id="3" creationId="{B0340097-9A1C-4D41-A3C1-FF701B32280C}"/>
          </ac:picMkLst>
        </pc:picChg>
        <pc:picChg chg="del">
          <ac:chgData name="Steve Shellhammer" userId="0e71f22d-ee3e-49c0-82ff-dbc290af8082" providerId="ADAL" clId="{6D8B3C7F-C0E5-44FA-9C24-46C777E13AB1}" dt="2019-05-05T18:22:11.814" v="925" actId="478"/>
          <ac:picMkLst>
            <pc:docMk/>
            <pc:sldMk cId="2376408962" sldId="269"/>
            <ac:picMk id="7" creationId="{0098E21F-C514-455E-9B71-925404550C24}"/>
          </ac:picMkLst>
        </pc:picChg>
      </pc:sldChg>
      <pc:sldChg chg="modSp">
        <pc:chgData name="Steve Shellhammer" userId="0e71f22d-ee3e-49c0-82ff-dbc290af8082" providerId="ADAL" clId="{6D8B3C7F-C0E5-44FA-9C24-46C777E13AB1}" dt="2019-05-05T18:08:14.416" v="11" actId="6549"/>
        <pc:sldMkLst>
          <pc:docMk/>
          <pc:sldMk cId="1628697714" sldId="280"/>
        </pc:sldMkLst>
        <pc:spChg chg="mod">
          <ac:chgData name="Steve Shellhammer" userId="0e71f22d-ee3e-49c0-82ff-dbc290af8082" providerId="ADAL" clId="{6D8B3C7F-C0E5-44FA-9C24-46C777E13AB1}" dt="2019-05-05T18:08:14.416" v="11" actId="6549"/>
          <ac:spMkLst>
            <pc:docMk/>
            <pc:sldMk cId="1628697714" sldId="280"/>
            <ac:spMk id="3" creationId="{77D41C8B-B134-4FD3-BDEE-B93E12984B67}"/>
          </ac:spMkLst>
        </pc:spChg>
      </pc:sldChg>
      <pc:sldChg chg="modSp">
        <pc:chgData name="Steve Shellhammer" userId="0e71f22d-ee3e-49c0-82ff-dbc290af8082" providerId="ADAL" clId="{6D8B3C7F-C0E5-44FA-9C24-46C777E13AB1}" dt="2019-05-05T18:22:02.647" v="924" actId="14100"/>
        <pc:sldMkLst>
          <pc:docMk/>
          <pc:sldMk cId="1254697515" sldId="283"/>
        </pc:sldMkLst>
        <pc:spChg chg="mod">
          <ac:chgData name="Steve Shellhammer" userId="0e71f22d-ee3e-49c0-82ff-dbc290af8082" providerId="ADAL" clId="{6D8B3C7F-C0E5-44FA-9C24-46C777E13AB1}" dt="2019-05-05T18:22:02.647" v="924" actId="14100"/>
          <ac:spMkLst>
            <pc:docMk/>
            <pc:sldMk cId="1254697515" sldId="283"/>
            <ac:spMk id="2" creationId="{699EB5AA-7C1E-43F4-941D-621B834F1BEC}"/>
          </ac:spMkLst>
        </pc:spChg>
        <pc:spChg chg="mod">
          <ac:chgData name="Steve Shellhammer" userId="0e71f22d-ee3e-49c0-82ff-dbc290af8082" providerId="ADAL" clId="{6D8B3C7F-C0E5-44FA-9C24-46C777E13AB1}" dt="2019-05-05T18:21:58.647" v="923" actId="14100"/>
          <ac:spMkLst>
            <pc:docMk/>
            <pc:sldMk cId="1254697515" sldId="283"/>
            <ac:spMk id="3" creationId="{8E638090-E680-4193-9BF0-7AEB81DB0B05}"/>
          </ac:spMkLst>
        </pc:spChg>
      </pc:sldChg>
      <pc:sldMasterChg chg="modSp">
        <pc:chgData name="Steve Shellhammer" userId="0e71f22d-ee3e-49c0-82ff-dbc290af8082" providerId="ADAL" clId="{6D8B3C7F-C0E5-44FA-9C24-46C777E13AB1}" dt="2019-05-05T18:25:30.272" v="931" actId="20577"/>
        <pc:sldMasterMkLst>
          <pc:docMk/>
          <pc:sldMasterMk cId="0" sldId="2147483648"/>
        </pc:sldMasterMkLst>
        <pc:spChg chg="mod">
          <ac:chgData name="Steve Shellhammer" userId="0e71f22d-ee3e-49c0-82ff-dbc290af8082" providerId="ADAL" clId="{6D8B3C7F-C0E5-44FA-9C24-46C777E13AB1}" dt="2019-05-05T18:25:30.272" v="931" actId="20577"/>
          <ac:spMkLst>
            <pc:docMk/>
            <pc:sldMasterMk cId="0" sldId="2147483648"/>
            <ac:spMk id="10" creationId="{00000000-0000-0000-0000-000000000000}"/>
          </ac:spMkLst>
        </pc:spChg>
      </pc:sldMasterChg>
    </pc:docChg>
  </pc:docChgLst>
  <pc:docChgLst>
    <pc:chgData name="Steve Shellhammer" userId="0e71f22d-ee3e-49c0-82ff-dbc290af8082" providerId="ADAL" clId="{51ABC76D-A061-49C4-ACF3-CFE1C796FC8B}"/>
  </pc:docChgLst>
  <pc:docChgLst>
    <pc:chgData name="Steve" userId="0e71f22d-ee3e-49c0-82ff-dbc290af8082" providerId="ADAL" clId="{FC19F394-6C5C-4C1C-90DF-6CBED05CDDB9}"/>
    <pc:docChg chg="custSel addSld delSld modSld modMainMaster">
      <pc:chgData name="Steve" userId="0e71f22d-ee3e-49c0-82ff-dbc290af8082" providerId="ADAL" clId="{FC19F394-6C5C-4C1C-90DF-6CBED05CDDB9}" dt="2020-03-12T22:55:14.411" v="565" actId="14100"/>
      <pc:docMkLst>
        <pc:docMk/>
      </pc:docMkLst>
      <pc:sldChg chg="modSp">
        <pc:chgData name="Steve" userId="0e71f22d-ee3e-49c0-82ff-dbc290af8082" providerId="ADAL" clId="{FC19F394-6C5C-4C1C-90DF-6CBED05CDDB9}" dt="2020-03-12T22:42:05.737" v="13" actId="20577"/>
        <pc:sldMkLst>
          <pc:docMk/>
          <pc:sldMk cId="0" sldId="256"/>
        </pc:sldMkLst>
        <pc:spChg chg="mod">
          <ac:chgData name="Steve" userId="0e71f22d-ee3e-49c0-82ff-dbc290af8082" providerId="ADAL" clId="{FC19F394-6C5C-4C1C-90DF-6CBED05CDDB9}" dt="2020-03-12T22:41:57.101" v="7" actId="6549"/>
          <ac:spMkLst>
            <pc:docMk/>
            <pc:sldMk cId="0" sldId="256"/>
            <ac:spMk id="3073" creationId="{00000000-0000-0000-0000-000000000000}"/>
          </ac:spMkLst>
        </pc:spChg>
        <pc:spChg chg="mod">
          <ac:chgData name="Steve" userId="0e71f22d-ee3e-49c0-82ff-dbc290af8082" providerId="ADAL" clId="{FC19F394-6C5C-4C1C-90DF-6CBED05CDDB9}" dt="2020-03-12T22:42:05.737" v="13" actId="20577"/>
          <ac:spMkLst>
            <pc:docMk/>
            <pc:sldMk cId="0" sldId="256"/>
            <ac:spMk id="3074" creationId="{00000000-0000-0000-0000-000000000000}"/>
          </ac:spMkLst>
        </pc:spChg>
      </pc:sldChg>
      <pc:sldChg chg="del">
        <pc:chgData name="Steve" userId="0e71f22d-ee3e-49c0-82ff-dbc290af8082" providerId="ADAL" clId="{FC19F394-6C5C-4C1C-90DF-6CBED05CDDB9}" dt="2020-03-12T22:51:53.948" v="541" actId="47"/>
        <pc:sldMkLst>
          <pc:docMk/>
          <pc:sldMk cId="2376408962" sldId="269"/>
        </pc:sldMkLst>
      </pc:sldChg>
      <pc:sldChg chg="modSp">
        <pc:chgData name="Steve" userId="0e71f22d-ee3e-49c0-82ff-dbc290af8082" providerId="ADAL" clId="{FC19F394-6C5C-4C1C-90DF-6CBED05CDDB9}" dt="2020-03-12T22:53:29.477" v="560" actId="14100"/>
        <pc:sldMkLst>
          <pc:docMk/>
          <pc:sldMk cId="1628697714" sldId="280"/>
        </pc:sldMkLst>
        <pc:spChg chg="mod">
          <ac:chgData name="Steve" userId="0e71f22d-ee3e-49c0-82ff-dbc290af8082" providerId="ADAL" clId="{FC19F394-6C5C-4C1C-90DF-6CBED05CDDB9}" dt="2020-03-12T22:53:29.477" v="560" actId="14100"/>
          <ac:spMkLst>
            <pc:docMk/>
            <pc:sldMk cId="1628697714" sldId="280"/>
            <ac:spMk id="3" creationId="{77D41C8B-B134-4FD3-BDEE-B93E12984B67}"/>
          </ac:spMkLst>
        </pc:spChg>
      </pc:sldChg>
      <pc:sldChg chg="modSp">
        <pc:chgData name="Steve" userId="0e71f22d-ee3e-49c0-82ff-dbc290af8082" providerId="ADAL" clId="{FC19F394-6C5C-4C1C-90DF-6CBED05CDDB9}" dt="2020-03-12T22:55:14.411" v="565" actId="14100"/>
        <pc:sldMkLst>
          <pc:docMk/>
          <pc:sldMk cId="1254697515" sldId="283"/>
        </pc:sldMkLst>
        <pc:spChg chg="mod">
          <ac:chgData name="Steve" userId="0e71f22d-ee3e-49c0-82ff-dbc290af8082" providerId="ADAL" clId="{FC19F394-6C5C-4C1C-90DF-6CBED05CDDB9}" dt="2020-03-12T22:55:14.411" v="565" actId="14100"/>
          <ac:spMkLst>
            <pc:docMk/>
            <pc:sldMk cId="1254697515" sldId="283"/>
            <ac:spMk id="2" creationId="{699EB5AA-7C1E-43F4-941D-621B834F1BEC}"/>
          </ac:spMkLst>
        </pc:spChg>
        <pc:spChg chg="mod">
          <ac:chgData name="Steve" userId="0e71f22d-ee3e-49c0-82ff-dbc290af8082" providerId="ADAL" clId="{FC19F394-6C5C-4C1C-90DF-6CBED05CDDB9}" dt="2020-03-12T22:51:39.495" v="540" actId="14100"/>
          <ac:spMkLst>
            <pc:docMk/>
            <pc:sldMk cId="1254697515" sldId="283"/>
            <ac:spMk id="3" creationId="{8E638090-E680-4193-9BF0-7AEB81DB0B05}"/>
          </ac:spMkLst>
        </pc:spChg>
      </pc:sldChg>
      <pc:sldChg chg="del">
        <pc:chgData name="Steve" userId="0e71f22d-ee3e-49c0-82ff-dbc290af8082" providerId="ADAL" clId="{FC19F394-6C5C-4C1C-90DF-6CBED05CDDB9}" dt="2020-03-12T22:51:53.948" v="541" actId="47"/>
        <pc:sldMkLst>
          <pc:docMk/>
          <pc:sldMk cId="94381728" sldId="284"/>
        </pc:sldMkLst>
      </pc:sldChg>
      <pc:sldChg chg="del">
        <pc:chgData name="Steve" userId="0e71f22d-ee3e-49c0-82ff-dbc290af8082" providerId="ADAL" clId="{FC19F394-6C5C-4C1C-90DF-6CBED05CDDB9}" dt="2020-03-12T22:48:58.824" v="412" actId="47"/>
        <pc:sldMkLst>
          <pc:docMk/>
          <pc:sldMk cId="736363517" sldId="285"/>
        </pc:sldMkLst>
      </pc:sldChg>
      <pc:sldChg chg="del">
        <pc:chgData name="Steve" userId="0e71f22d-ee3e-49c0-82ff-dbc290af8082" providerId="ADAL" clId="{FC19F394-6C5C-4C1C-90DF-6CBED05CDDB9}" dt="2020-03-12T22:51:53.948" v="541" actId="47"/>
        <pc:sldMkLst>
          <pc:docMk/>
          <pc:sldMk cId="3122871031" sldId="286"/>
        </pc:sldMkLst>
      </pc:sldChg>
      <pc:sldChg chg="modSp">
        <pc:chgData name="Steve" userId="0e71f22d-ee3e-49c0-82ff-dbc290af8082" providerId="ADAL" clId="{FC19F394-6C5C-4C1C-90DF-6CBED05CDDB9}" dt="2020-03-12T22:44:58.606" v="266" actId="20577"/>
        <pc:sldMkLst>
          <pc:docMk/>
          <pc:sldMk cId="2802600461" sldId="287"/>
        </pc:sldMkLst>
        <pc:spChg chg="mod">
          <ac:chgData name="Steve" userId="0e71f22d-ee3e-49c0-82ff-dbc290af8082" providerId="ADAL" clId="{FC19F394-6C5C-4C1C-90DF-6CBED05CDDB9}" dt="2020-03-12T22:44:58.606" v="266" actId="20577"/>
          <ac:spMkLst>
            <pc:docMk/>
            <pc:sldMk cId="2802600461" sldId="287"/>
            <ac:spMk id="3" creationId="{00F6EE0A-EFE5-46FE-94B3-3BC3E2989A6E}"/>
          </ac:spMkLst>
        </pc:spChg>
      </pc:sldChg>
      <pc:sldChg chg="modSp add">
        <pc:chgData name="Steve" userId="0e71f22d-ee3e-49c0-82ff-dbc290af8082" providerId="ADAL" clId="{FC19F394-6C5C-4C1C-90DF-6CBED05CDDB9}" dt="2020-03-12T22:52:27.795" v="558" actId="20577"/>
        <pc:sldMkLst>
          <pc:docMk/>
          <pc:sldMk cId="201894589" sldId="288"/>
        </pc:sldMkLst>
        <pc:spChg chg="mod">
          <ac:chgData name="Steve" userId="0e71f22d-ee3e-49c0-82ff-dbc290af8082" providerId="ADAL" clId="{FC19F394-6C5C-4C1C-90DF-6CBED05CDDB9}" dt="2020-03-12T22:52:27.795" v="558" actId="20577"/>
          <ac:spMkLst>
            <pc:docMk/>
            <pc:sldMk cId="201894589" sldId="288"/>
            <ac:spMk id="2" creationId="{F6C895E4-FC73-443D-8431-4C83E4495FA2}"/>
          </ac:spMkLst>
        </pc:spChg>
        <pc:spChg chg="mod">
          <ac:chgData name="Steve" userId="0e71f22d-ee3e-49c0-82ff-dbc290af8082" providerId="ADAL" clId="{FC19F394-6C5C-4C1C-90DF-6CBED05CDDB9}" dt="2020-03-12T22:52:17.318" v="557" actId="20577"/>
          <ac:spMkLst>
            <pc:docMk/>
            <pc:sldMk cId="201894589" sldId="288"/>
            <ac:spMk id="3" creationId="{C497F9E7-FD6C-458D-BE13-9831E2D99677}"/>
          </ac:spMkLst>
        </pc:spChg>
      </pc:sldChg>
      <pc:sldChg chg="modSp add">
        <pc:chgData name="Steve" userId="0e71f22d-ee3e-49c0-82ff-dbc290af8082" providerId="ADAL" clId="{FC19F394-6C5C-4C1C-90DF-6CBED05CDDB9}" dt="2020-03-12T22:53:14.414" v="559" actId="14100"/>
        <pc:sldMkLst>
          <pc:docMk/>
          <pc:sldMk cId="3415252269" sldId="289"/>
        </pc:sldMkLst>
        <pc:spChg chg="mod">
          <ac:chgData name="Steve" userId="0e71f22d-ee3e-49c0-82ff-dbc290af8082" providerId="ADAL" clId="{FC19F394-6C5C-4C1C-90DF-6CBED05CDDB9}" dt="2020-03-12T22:48:02.712" v="334" actId="14100"/>
          <ac:spMkLst>
            <pc:docMk/>
            <pc:sldMk cId="3415252269" sldId="289"/>
            <ac:spMk id="2" creationId="{EAD058F2-1E62-455E-A49C-25A0C214C1A8}"/>
          </ac:spMkLst>
        </pc:spChg>
        <pc:spChg chg="mod">
          <ac:chgData name="Steve" userId="0e71f22d-ee3e-49c0-82ff-dbc290af8082" providerId="ADAL" clId="{FC19F394-6C5C-4C1C-90DF-6CBED05CDDB9}" dt="2020-03-12T22:53:14.414" v="559" actId="14100"/>
          <ac:spMkLst>
            <pc:docMk/>
            <pc:sldMk cId="3415252269" sldId="289"/>
            <ac:spMk id="3" creationId="{22959BD5-407C-4578-B828-3E957C93A560}"/>
          </ac:spMkLst>
        </pc:spChg>
      </pc:sldChg>
      <pc:sldMasterChg chg="modSp">
        <pc:chgData name="Steve" userId="0e71f22d-ee3e-49c0-82ff-dbc290af8082" providerId="ADAL" clId="{FC19F394-6C5C-4C1C-90DF-6CBED05CDDB9}" dt="2020-03-12T22:54:45.762" v="564" actId="20577"/>
        <pc:sldMasterMkLst>
          <pc:docMk/>
          <pc:sldMasterMk cId="0" sldId="2147483648"/>
        </pc:sldMasterMkLst>
        <pc:spChg chg="mod">
          <ac:chgData name="Steve" userId="0e71f22d-ee3e-49c0-82ff-dbc290af8082" providerId="ADAL" clId="{FC19F394-6C5C-4C1C-90DF-6CBED05CDDB9}" dt="2020-03-12T22:54:45.762" v="564" actId="20577"/>
          <ac:spMkLst>
            <pc:docMk/>
            <pc:sldMasterMk cId="0" sldId="2147483648"/>
            <ac:spMk id="10" creationId="{00000000-0000-0000-0000-000000000000}"/>
          </ac:spMkLst>
        </pc:spChg>
      </pc:sldMasterChg>
    </pc:docChg>
  </pc:docChgLst>
  <pc:docChgLst>
    <pc:chgData name="Steve Shellhammer" userId="0e71f22d-ee3e-49c0-82ff-dbc290af8082" providerId="ADAL" clId="{D03E069F-8832-4E63-878E-55986B85DA30}"/>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3/12/2020</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March 2020</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March 2020</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802.19-20/0012r0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March 2020</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March 2020 WG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2020-03-12</a:t>
            </a:r>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1026" name="Document" r:id="rId4" imgW="8238348" imgH="2556850" progId="Word.Document.8">
                  <p:embed/>
                </p:oleObj>
              </mc:Choice>
              <mc:Fallback>
                <p:oleObj name="Document" r:id="rId4" imgW="8238348" imgH="2556850" progId="Word.Document.8">
                  <p:embed/>
                  <p:pic>
                    <p:nvPicPr>
                      <p:cNvPr id="3075" name="Object 3"/>
                      <p:cNvPicPr>
                        <a:picLocks noChangeAspect="1" noChangeArrowheads="1"/>
                      </p:cNvPicPr>
                      <p:nvPr/>
                    </p:nvPicPr>
                    <p:blipFill>
                      <a:blip r:embed="rId5"/>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52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895E4-FC73-443D-8431-4C83E4495FA2}"/>
              </a:ext>
            </a:extLst>
          </p:cNvPr>
          <p:cNvSpPr>
            <a:spLocks noGrp="1"/>
          </p:cNvSpPr>
          <p:nvPr>
            <p:ph type="title"/>
          </p:nvPr>
        </p:nvSpPr>
        <p:spPr/>
        <p:txBody>
          <a:bodyPr/>
          <a:lstStyle/>
          <a:p>
            <a:r>
              <a:rPr lang="en-US" dirty="0"/>
              <a:t> Cancellation</a:t>
            </a:r>
          </a:p>
        </p:txBody>
      </p:sp>
      <p:sp>
        <p:nvSpPr>
          <p:cNvPr id="3" name="Content Placeholder 2">
            <a:extLst>
              <a:ext uri="{FF2B5EF4-FFF2-40B4-BE49-F238E27FC236}">
                <a16:creationId xmlns:a16="http://schemas.microsoft.com/office/drawing/2014/main" id="{C497F9E7-FD6C-458D-BE13-9831E2D99677}"/>
              </a:ext>
            </a:extLst>
          </p:cNvPr>
          <p:cNvSpPr>
            <a:spLocks noGrp="1"/>
          </p:cNvSpPr>
          <p:nvPr>
            <p:ph idx="1"/>
          </p:nvPr>
        </p:nvSpPr>
        <p:spPr/>
        <p:txBody>
          <a:bodyPr/>
          <a:lstStyle/>
          <a:p>
            <a:r>
              <a:rPr lang="en-US" dirty="0"/>
              <a:t>The IEEE 802.19 March 2020 session is cancelled as part of the IEEE 802 Plenary Session cancellation</a:t>
            </a:r>
          </a:p>
        </p:txBody>
      </p:sp>
      <p:sp>
        <p:nvSpPr>
          <p:cNvPr id="4" name="Slide Number Placeholder 3">
            <a:extLst>
              <a:ext uri="{FF2B5EF4-FFF2-40B4-BE49-F238E27FC236}">
                <a16:creationId xmlns:a16="http://schemas.microsoft.com/office/drawing/2014/main" id="{F248711E-646F-4AC5-A0F6-5860F7CEF5EA}"/>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460D2116-2E7F-4B40-84BE-E44C646C0286}"/>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32901A7C-25BD-4E1B-B9CD-C5803C52F9CD}"/>
              </a:ext>
            </a:extLst>
          </p:cNvPr>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201894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364B6-1741-4C68-B035-0E64D98B2225}"/>
              </a:ext>
            </a:extLst>
          </p:cNvPr>
          <p:cNvSpPr>
            <a:spLocks noGrp="1"/>
          </p:cNvSpPr>
          <p:nvPr>
            <p:ph type="title"/>
          </p:nvPr>
        </p:nvSpPr>
        <p:spPr/>
        <p:txBody>
          <a:bodyPr/>
          <a:lstStyle/>
          <a:p>
            <a:r>
              <a:rPr lang="en-US" sz="3600" dirty="0"/>
              <a:t>Upcoming WG Elections</a:t>
            </a:r>
          </a:p>
        </p:txBody>
      </p:sp>
      <p:sp>
        <p:nvSpPr>
          <p:cNvPr id="3" name="Content Placeholder 2">
            <a:extLst>
              <a:ext uri="{FF2B5EF4-FFF2-40B4-BE49-F238E27FC236}">
                <a16:creationId xmlns:a16="http://schemas.microsoft.com/office/drawing/2014/main" id="{00F6EE0A-EFE5-46FE-94B3-3BC3E2989A6E}"/>
              </a:ext>
            </a:extLst>
          </p:cNvPr>
          <p:cNvSpPr>
            <a:spLocks noGrp="1"/>
          </p:cNvSpPr>
          <p:nvPr>
            <p:ph idx="1"/>
          </p:nvPr>
        </p:nvSpPr>
        <p:spPr/>
        <p:txBody>
          <a:bodyPr/>
          <a:lstStyle/>
          <a:p>
            <a:r>
              <a:rPr lang="en-US" dirty="0"/>
              <a:t>Elections of WG Chair and WG Vice Chair have been postponed until the July IEEE 802 Plenary session</a:t>
            </a:r>
          </a:p>
        </p:txBody>
      </p:sp>
      <p:sp>
        <p:nvSpPr>
          <p:cNvPr id="4" name="Slide Number Placeholder 3">
            <a:extLst>
              <a:ext uri="{FF2B5EF4-FFF2-40B4-BE49-F238E27FC236}">
                <a16:creationId xmlns:a16="http://schemas.microsoft.com/office/drawing/2014/main" id="{5803C617-0C2D-4213-96DF-4F55A9BD0ADA}"/>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C5C40892-EC4E-4F27-BC3B-696DF9F4D099}"/>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A5DA3F79-3EB3-4741-B9E5-A61D28B9A0F1}"/>
              </a:ext>
            </a:extLst>
          </p:cNvPr>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2802600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058F2-1E62-455E-A49C-25A0C214C1A8}"/>
              </a:ext>
            </a:extLst>
          </p:cNvPr>
          <p:cNvSpPr>
            <a:spLocks noGrp="1"/>
          </p:cNvSpPr>
          <p:nvPr>
            <p:ph type="title"/>
          </p:nvPr>
        </p:nvSpPr>
        <p:spPr>
          <a:xfrm>
            <a:off x="731520" y="731522"/>
            <a:ext cx="8288868" cy="944877"/>
          </a:xfrm>
        </p:spPr>
        <p:txBody>
          <a:bodyPr/>
          <a:lstStyle/>
          <a:p>
            <a:r>
              <a:rPr lang="en-US" dirty="0"/>
              <a:t>WG Letter Ballot on 802.19.3</a:t>
            </a:r>
          </a:p>
        </p:txBody>
      </p:sp>
      <p:sp>
        <p:nvSpPr>
          <p:cNvPr id="3" name="Content Placeholder 2">
            <a:extLst>
              <a:ext uri="{FF2B5EF4-FFF2-40B4-BE49-F238E27FC236}">
                <a16:creationId xmlns:a16="http://schemas.microsoft.com/office/drawing/2014/main" id="{22959BD5-407C-4578-B828-3E957C93A560}"/>
              </a:ext>
            </a:extLst>
          </p:cNvPr>
          <p:cNvSpPr>
            <a:spLocks noGrp="1"/>
          </p:cNvSpPr>
          <p:nvPr>
            <p:ph idx="1"/>
          </p:nvPr>
        </p:nvSpPr>
        <p:spPr>
          <a:xfrm>
            <a:off x="731520" y="1828800"/>
            <a:ext cx="8183880" cy="4671909"/>
          </a:xfrm>
        </p:spPr>
        <p:txBody>
          <a:bodyPr/>
          <a:lstStyle/>
          <a:p>
            <a:r>
              <a:rPr lang="en-US" dirty="0"/>
              <a:t>The working group ballot on IEEE 802.19.3 D0.2 closed on February 17. The results were,</a:t>
            </a:r>
          </a:p>
          <a:p>
            <a:pPr marL="0" indent="0">
              <a:buNone/>
            </a:pPr>
            <a:endParaRPr lang="en-US" dirty="0"/>
          </a:p>
          <a:p>
            <a:r>
              <a:rPr lang="en-US" dirty="0"/>
              <a:t>Approve                              19</a:t>
            </a:r>
          </a:p>
          <a:p>
            <a:r>
              <a:rPr lang="en-US" dirty="0"/>
              <a:t>Disapprove                         4</a:t>
            </a:r>
          </a:p>
          <a:p>
            <a:r>
              <a:rPr lang="en-US" dirty="0"/>
              <a:t>Abstain                                 2</a:t>
            </a:r>
          </a:p>
          <a:p>
            <a:r>
              <a:rPr lang="en-US" dirty="0"/>
              <a:t>Approval Rate                    83%</a:t>
            </a:r>
          </a:p>
          <a:p>
            <a:r>
              <a:rPr lang="en-US" dirty="0"/>
              <a:t>Ballot Passed</a:t>
            </a:r>
          </a:p>
          <a:p>
            <a:r>
              <a:rPr lang="en-US" dirty="0"/>
              <a:t>92 comments were received.</a:t>
            </a:r>
          </a:p>
          <a:p>
            <a:endParaRPr lang="en-US" dirty="0"/>
          </a:p>
        </p:txBody>
      </p:sp>
      <p:sp>
        <p:nvSpPr>
          <p:cNvPr id="4" name="Slide Number Placeholder 3">
            <a:extLst>
              <a:ext uri="{FF2B5EF4-FFF2-40B4-BE49-F238E27FC236}">
                <a16:creationId xmlns:a16="http://schemas.microsoft.com/office/drawing/2014/main" id="{CB510889-2667-419F-8EA0-9A15B294E591}"/>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6F1186FC-0C78-4707-B1E7-05718804B932}"/>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728FAFB9-CDFF-4AEA-93C2-31A06BD91CAC}"/>
              </a:ext>
            </a:extLst>
          </p:cNvPr>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3415252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A519C-DE1F-4573-B83E-8DF786518135}"/>
              </a:ext>
            </a:extLst>
          </p:cNvPr>
          <p:cNvSpPr>
            <a:spLocks noGrp="1"/>
          </p:cNvSpPr>
          <p:nvPr>
            <p:ph type="title"/>
          </p:nvPr>
        </p:nvSpPr>
        <p:spPr/>
        <p:txBody>
          <a:bodyPr/>
          <a:lstStyle/>
          <a:p>
            <a:r>
              <a:rPr lang="en-US" sz="3600" dirty="0"/>
              <a:t>Task Group 3</a:t>
            </a:r>
          </a:p>
        </p:txBody>
      </p:sp>
      <p:sp>
        <p:nvSpPr>
          <p:cNvPr id="3" name="Content Placeholder 2">
            <a:extLst>
              <a:ext uri="{FF2B5EF4-FFF2-40B4-BE49-F238E27FC236}">
                <a16:creationId xmlns:a16="http://schemas.microsoft.com/office/drawing/2014/main" id="{77D41C8B-B134-4FD3-BDEE-B93E12984B67}"/>
              </a:ext>
            </a:extLst>
          </p:cNvPr>
          <p:cNvSpPr>
            <a:spLocks noGrp="1"/>
          </p:cNvSpPr>
          <p:nvPr>
            <p:ph idx="1"/>
          </p:nvPr>
        </p:nvSpPr>
        <p:spPr>
          <a:xfrm>
            <a:off x="580812" y="1867749"/>
            <a:ext cx="8791788" cy="4609251"/>
          </a:xfrm>
        </p:spPr>
        <p:txBody>
          <a:bodyPr/>
          <a:lstStyle/>
          <a:p>
            <a:r>
              <a:rPr lang="en-US" sz="2400" dirty="0"/>
              <a:t>Task Group 3 will hold weekly conference calls to continue comment resolution</a:t>
            </a:r>
            <a:endParaRPr lang="en-US" sz="2200" b="1" dirty="0"/>
          </a:p>
          <a:p>
            <a:endParaRPr lang="en-US" sz="2400" dirty="0"/>
          </a:p>
        </p:txBody>
      </p:sp>
      <p:sp>
        <p:nvSpPr>
          <p:cNvPr id="4" name="Slide Number Placeholder 3">
            <a:extLst>
              <a:ext uri="{FF2B5EF4-FFF2-40B4-BE49-F238E27FC236}">
                <a16:creationId xmlns:a16="http://schemas.microsoft.com/office/drawing/2014/main" id="{25B89E7C-9E10-4E3D-A070-4F7901D71345}"/>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FF00FE75-67C5-41DA-9816-B90016863EFE}"/>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1104F9A4-3C82-4EA9-B0F3-E5B4CFA77A4F}"/>
              </a:ext>
            </a:extLst>
          </p:cNvPr>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1628697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EB5AA-7C1E-43F4-941D-621B834F1BEC}"/>
              </a:ext>
            </a:extLst>
          </p:cNvPr>
          <p:cNvSpPr>
            <a:spLocks noGrp="1"/>
          </p:cNvSpPr>
          <p:nvPr>
            <p:ph type="title"/>
          </p:nvPr>
        </p:nvSpPr>
        <p:spPr>
          <a:xfrm>
            <a:off x="257388" y="731523"/>
            <a:ext cx="9191412" cy="1021077"/>
          </a:xfrm>
        </p:spPr>
        <p:txBody>
          <a:bodyPr/>
          <a:lstStyle/>
          <a:p>
            <a:r>
              <a:rPr lang="en-US" sz="3200" dirty="0"/>
              <a:t>Recommended Text on the 802 Coexistence Process</a:t>
            </a:r>
          </a:p>
        </p:txBody>
      </p:sp>
      <p:sp>
        <p:nvSpPr>
          <p:cNvPr id="3" name="Content Placeholder 2">
            <a:extLst>
              <a:ext uri="{FF2B5EF4-FFF2-40B4-BE49-F238E27FC236}">
                <a16:creationId xmlns:a16="http://schemas.microsoft.com/office/drawing/2014/main" id="{8E638090-E680-4193-9BF0-7AEB81DB0B05}"/>
              </a:ext>
            </a:extLst>
          </p:cNvPr>
          <p:cNvSpPr>
            <a:spLocks noGrp="1"/>
          </p:cNvSpPr>
          <p:nvPr>
            <p:ph idx="1"/>
          </p:nvPr>
        </p:nvSpPr>
        <p:spPr>
          <a:xfrm>
            <a:off x="257389" y="2209800"/>
            <a:ext cx="8854438" cy="4373876"/>
          </a:xfrm>
        </p:spPr>
        <p:txBody>
          <a:bodyPr/>
          <a:lstStyle/>
          <a:p>
            <a:r>
              <a:rPr lang="en-US" sz="2400" dirty="0"/>
              <a:t>The following two documents were submitted to the 802 Rules Committee on November 30, 2019</a:t>
            </a:r>
          </a:p>
          <a:p>
            <a:pPr lvl="1"/>
            <a:r>
              <a:rPr lang="en-US" sz="2200" b="1" dirty="0"/>
              <a:t>Recommended Changes to the 802 Operations Manual, doc. IEEE 802.19-19/77r0</a:t>
            </a:r>
          </a:p>
          <a:p>
            <a:pPr lvl="1"/>
            <a:r>
              <a:rPr lang="en-US" sz="2200" b="1" dirty="0"/>
              <a:t>Recommended New Section to the Chairs Guidelines, doc. IEEE 802.19-19/78r0</a:t>
            </a:r>
          </a:p>
          <a:p>
            <a:pPr lvl="1"/>
            <a:endParaRPr lang="en-US" sz="1800" b="1" dirty="0"/>
          </a:p>
        </p:txBody>
      </p:sp>
      <p:sp>
        <p:nvSpPr>
          <p:cNvPr id="4" name="Slide Number Placeholder 3">
            <a:extLst>
              <a:ext uri="{FF2B5EF4-FFF2-40B4-BE49-F238E27FC236}">
                <a16:creationId xmlns:a16="http://schemas.microsoft.com/office/drawing/2014/main" id="{B2614258-3763-4ABC-AB25-4B7F52181679}"/>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F5838C7-E377-4E08-AF2E-31CB4E66E3E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1155E37-92FD-454C-9BEB-6B227F7DAF5C}"/>
              </a:ext>
            </a:extLst>
          </p:cNvPr>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125469751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923</TotalTime>
  <Words>303</Words>
  <Application>Microsoft Office PowerPoint</Application>
  <PresentationFormat>Custom</PresentationFormat>
  <Paragraphs>50</Paragraphs>
  <Slides>7</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3" baseType="lpstr">
      <vt:lpstr>Arial</vt:lpstr>
      <vt:lpstr>Calibri</vt:lpstr>
      <vt:lpstr>Courier New</vt:lpstr>
      <vt:lpstr>Times New Roman</vt:lpstr>
      <vt:lpstr>Office Theme</vt:lpstr>
      <vt:lpstr>Document</vt:lpstr>
      <vt:lpstr>March 2020 WG Report</vt:lpstr>
      <vt:lpstr>Voter Summary</vt:lpstr>
      <vt:lpstr> Cancellation</vt:lpstr>
      <vt:lpstr>Upcoming WG Elections</vt:lpstr>
      <vt:lpstr>WG Letter Ballot on 802.19.3</vt:lpstr>
      <vt:lpstr>Task Group 3</vt:lpstr>
      <vt:lpstr>Recommended Text on the 802 Coexistence Process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cp:lastModifiedBy>
  <cp:revision>164</cp:revision>
  <cp:lastPrinted>2015-01-08T23:35:49Z</cp:lastPrinted>
  <dcterms:created xsi:type="dcterms:W3CDTF">2014-10-30T17:06:39Z</dcterms:created>
  <dcterms:modified xsi:type="dcterms:W3CDTF">2020-03-12T22:55:16Z</dcterms:modified>
</cp:coreProperties>
</file>