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88" r:id="rId4"/>
    <p:sldId id="287" r:id="rId5"/>
    <p:sldId id="289" r:id="rId6"/>
    <p:sldId id="280" r:id="rId7"/>
    <p:sldId id="28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19F394-6C5C-4C1C-90DF-6CBED05CDDB9}" v="4" dt="2020-03-12T22:47:37.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3C45547-6DB7-4C34-850D-CE8242A8AF7E}"/>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51ABC76D-A061-49C4-ACF3-CFE1C796FC8B}"/>
  </pc:docChgLst>
  <pc:docChgLst>
    <pc:chgData name="Steve" userId="0e71f22d-ee3e-49c0-82ff-dbc290af8082" providerId="ADAL" clId="{FC19F394-6C5C-4C1C-90DF-6CBED05CDDB9}"/>
    <pc:docChg chg="custSel addSld delSld modSld modMainMaster">
      <pc:chgData name="Steve" userId="0e71f22d-ee3e-49c0-82ff-dbc290af8082" providerId="ADAL" clId="{FC19F394-6C5C-4C1C-90DF-6CBED05CDDB9}" dt="2020-03-12T22:55:14.411" v="565" actId="14100"/>
      <pc:docMkLst>
        <pc:docMk/>
      </pc:docMkLst>
      <pc:sldChg chg="modSp">
        <pc:chgData name="Steve" userId="0e71f22d-ee3e-49c0-82ff-dbc290af8082" providerId="ADAL" clId="{FC19F394-6C5C-4C1C-90DF-6CBED05CDDB9}" dt="2020-03-12T22:42:05.737" v="13" actId="20577"/>
        <pc:sldMkLst>
          <pc:docMk/>
          <pc:sldMk cId="0" sldId="256"/>
        </pc:sldMkLst>
        <pc:spChg chg="mod">
          <ac:chgData name="Steve" userId="0e71f22d-ee3e-49c0-82ff-dbc290af8082" providerId="ADAL" clId="{FC19F394-6C5C-4C1C-90DF-6CBED05CDDB9}" dt="2020-03-12T22:41:57.101" v="7" actId="6549"/>
          <ac:spMkLst>
            <pc:docMk/>
            <pc:sldMk cId="0" sldId="256"/>
            <ac:spMk id="3073" creationId="{00000000-0000-0000-0000-000000000000}"/>
          </ac:spMkLst>
        </pc:spChg>
        <pc:spChg chg="mod">
          <ac:chgData name="Steve" userId="0e71f22d-ee3e-49c0-82ff-dbc290af8082" providerId="ADAL" clId="{FC19F394-6C5C-4C1C-90DF-6CBED05CDDB9}" dt="2020-03-12T22:42:05.737" v="13" actId="20577"/>
          <ac:spMkLst>
            <pc:docMk/>
            <pc:sldMk cId="0" sldId="256"/>
            <ac:spMk id="3074" creationId="{00000000-0000-0000-0000-000000000000}"/>
          </ac:spMkLst>
        </pc:spChg>
      </pc:sldChg>
      <pc:sldChg chg="del">
        <pc:chgData name="Steve" userId="0e71f22d-ee3e-49c0-82ff-dbc290af8082" providerId="ADAL" clId="{FC19F394-6C5C-4C1C-90DF-6CBED05CDDB9}" dt="2020-03-12T22:51:53.948" v="541" actId="47"/>
        <pc:sldMkLst>
          <pc:docMk/>
          <pc:sldMk cId="2376408962" sldId="269"/>
        </pc:sldMkLst>
      </pc:sldChg>
      <pc:sldChg chg="modSp">
        <pc:chgData name="Steve" userId="0e71f22d-ee3e-49c0-82ff-dbc290af8082" providerId="ADAL" clId="{FC19F394-6C5C-4C1C-90DF-6CBED05CDDB9}" dt="2020-03-12T22:53:29.477" v="560" actId="14100"/>
        <pc:sldMkLst>
          <pc:docMk/>
          <pc:sldMk cId="1628697714" sldId="280"/>
        </pc:sldMkLst>
        <pc:spChg chg="mod">
          <ac:chgData name="Steve" userId="0e71f22d-ee3e-49c0-82ff-dbc290af8082" providerId="ADAL" clId="{FC19F394-6C5C-4C1C-90DF-6CBED05CDDB9}" dt="2020-03-12T22:53:29.477" v="560" actId="14100"/>
          <ac:spMkLst>
            <pc:docMk/>
            <pc:sldMk cId="1628697714" sldId="280"/>
            <ac:spMk id="3" creationId="{77D41C8B-B134-4FD3-BDEE-B93E12984B67}"/>
          </ac:spMkLst>
        </pc:spChg>
      </pc:sldChg>
      <pc:sldChg chg="modSp">
        <pc:chgData name="Steve" userId="0e71f22d-ee3e-49c0-82ff-dbc290af8082" providerId="ADAL" clId="{FC19F394-6C5C-4C1C-90DF-6CBED05CDDB9}" dt="2020-03-12T22:55:14.411" v="565" actId="14100"/>
        <pc:sldMkLst>
          <pc:docMk/>
          <pc:sldMk cId="1254697515" sldId="283"/>
        </pc:sldMkLst>
        <pc:spChg chg="mod">
          <ac:chgData name="Steve" userId="0e71f22d-ee3e-49c0-82ff-dbc290af8082" providerId="ADAL" clId="{FC19F394-6C5C-4C1C-90DF-6CBED05CDDB9}" dt="2020-03-12T22:55:14.411" v="565" actId="14100"/>
          <ac:spMkLst>
            <pc:docMk/>
            <pc:sldMk cId="1254697515" sldId="283"/>
            <ac:spMk id="2" creationId="{699EB5AA-7C1E-43F4-941D-621B834F1BEC}"/>
          </ac:spMkLst>
        </pc:spChg>
        <pc:spChg chg="mod">
          <ac:chgData name="Steve" userId="0e71f22d-ee3e-49c0-82ff-dbc290af8082" providerId="ADAL" clId="{FC19F394-6C5C-4C1C-90DF-6CBED05CDDB9}" dt="2020-03-12T22:51:39.495" v="540" actId="14100"/>
          <ac:spMkLst>
            <pc:docMk/>
            <pc:sldMk cId="1254697515" sldId="283"/>
            <ac:spMk id="3" creationId="{8E638090-E680-4193-9BF0-7AEB81DB0B05}"/>
          </ac:spMkLst>
        </pc:spChg>
      </pc:sldChg>
      <pc:sldChg chg="del">
        <pc:chgData name="Steve" userId="0e71f22d-ee3e-49c0-82ff-dbc290af8082" providerId="ADAL" clId="{FC19F394-6C5C-4C1C-90DF-6CBED05CDDB9}" dt="2020-03-12T22:51:53.948" v="541" actId="47"/>
        <pc:sldMkLst>
          <pc:docMk/>
          <pc:sldMk cId="94381728" sldId="284"/>
        </pc:sldMkLst>
      </pc:sldChg>
      <pc:sldChg chg="del">
        <pc:chgData name="Steve" userId="0e71f22d-ee3e-49c0-82ff-dbc290af8082" providerId="ADAL" clId="{FC19F394-6C5C-4C1C-90DF-6CBED05CDDB9}" dt="2020-03-12T22:48:58.824" v="412" actId="47"/>
        <pc:sldMkLst>
          <pc:docMk/>
          <pc:sldMk cId="736363517" sldId="285"/>
        </pc:sldMkLst>
      </pc:sldChg>
      <pc:sldChg chg="del">
        <pc:chgData name="Steve" userId="0e71f22d-ee3e-49c0-82ff-dbc290af8082" providerId="ADAL" clId="{FC19F394-6C5C-4C1C-90DF-6CBED05CDDB9}" dt="2020-03-12T22:51:53.948" v="541" actId="47"/>
        <pc:sldMkLst>
          <pc:docMk/>
          <pc:sldMk cId="3122871031" sldId="286"/>
        </pc:sldMkLst>
      </pc:sldChg>
      <pc:sldChg chg="modSp">
        <pc:chgData name="Steve" userId="0e71f22d-ee3e-49c0-82ff-dbc290af8082" providerId="ADAL" clId="{FC19F394-6C5C-4C1C-90DF-6CBED05CDDB9}" dt="2020-03-12T22:44:58.606" v="266" actId="20577"/>
        <pc:sldMkLst>
          <pc:docMk/>
          <pc:sldMk cId="2802600461" sldId="287"/>
        </pc:sldMkLst>
        <pc:spChg chg="mod">
          <ac:chgData name="Steve" userId="0e71f22d-ee3e-49c0-82ff-dbc290af8082" providerId="ADAL" clId="{FC19F394-6C5C-4C1C-90DF-6CBED05CDDB9}" dt="2020-03-12T22:44:58.606" v="266" actId="20577"/>
          <ac:spMkLst>
            <pc:docMk/>
            <pc:sldMk cId="2802600461" sldId="287"/>
            <ac:spMk id="3" creationId="{00F6EE0A-EFE5-46FE-94B3-3BC3E2989A6E}"/>
          </ac:spMkLst>
        </pc:spChg>
      </pc:sldChg>
      <pc:sldChg chg="modSp add">
        <pc:chgData name="Steve" userId="0e71f22d-ee3e-49c0-82ff-dbc290af8082" providerId="ADAL" clId="{FC19F394-6C5C-4C1C-90DF-6CBED05CDDB9}" dt="2020-03-12T22:52:27.795" v="558" actId="20577"/>
        <pc:sldMkLst>
          <pc:docMk/>
          <pc:sldMk cId="201894589" sldId="288"/>
        </pc:sldMkLst>
        <pc:spChg chg="mod">
          <ac:chgData name="Steve" userId="0e71f22d-ee3e-49c0-82ff-dbc290af8082" providerId="ADAL" clId="{FC19F394-6C5C-4C1C-90DF-6CBED05CDDB9}" dt="2020-03-12T22:52:27.795" v="558" actId="20577"/>
          <ac:spMkLst>
            <pc:docMk/>
            <pc:sldMk cId="201894589" sldId="288"/>
            <ac:spMk id="2" creationId="{F6C895E4-FC73-443D-8431-4C83E4495FA2}"/>
          </ac:spMkLst>
        </pc:spChg>
        <pc:spChg chg="mod">
          <ac:chgData name="Steve" userId="0e71f22d-ee3e-49c0-82ff-dbc290af8082" providerId="ADAL" clId="{FC19F394-6C5C-4C1C-90DF-6CBED05CDDB9}" dt="2020-03-12T22:52:17.318" v="557" actId="20577"/>
          <ac:spMkLst>
            <pc:docMk/>
            <pc:sldMk cId="201894589" sldId="288"/>
            <ac:spMk id="3" creationId="{C497F9E7-FD6C-458D-BE13-9831E2D99677}"/>
          </ac:spMkLst>
        </pc:spChg>
      </pc:sldChg>
      <pc:sldChg chg="modSp add">
        <pc:chgData name="Steve" userId="0e71f22d-ee3e-49c0-82ff-dbc290af8082" providerId="ADAL" clId="{FC19F394-6C5C-4C1C-90DF-6CBED05CDDB9}" dt="2020-03-12T22:53:14.414" v="559" actId="14100"/>
        <pc:sldMkLst>
          <pc:docMk/>
          <pc:sldMk cId="3415252269" sldId="289"/>
        </pc:sldMkLst>
        <pc:spChg chg="mod">
          <ac:chgData name="Steve" userId="0e71f22d-ee3e-49c0-82ff-dbc290af8082" providerId="ADAL" clId="{FC19F394-6C5C-4C1C-90DF-6CBED05CDDB9}" dt="2020-03-12T22:48:02.712" v="334" actId="14100"/>
          <ac:spMkLst>
            <pc:docMk/>
            <pc:sldMk cId="3415252269" sldId="289"/>
            <ac:spMk id="2" creationId="{EAD058F2-1E62-455E-A49C-25A0C214C1A8}"/>
          </ac:spMkLst>
        </pc:spChg>
        <pc:spChg chg="mod">
          <ac:chgData name="Steve" userId="0e71f22d-ee3e-49c0-82ff-dbc290af8082" providerId="ADAL" clId="{FC19F394-6C5C-4C1C-90DF-6CBED05CDDB9}" dt="2020-03-12T22:53:14.414" v="559" actId="14100"/>
          <ac:spMkLst>
            <pc:docMk/>
            <pc:sldMk cId="3415252269" sldId="289"/>
            <ac:spMk id="3" creationId="{22959BD5-407C-4578-B828-3E957C93A560}"/>
          </ac:spMkLst>
        </pc:spChg>
      </pc:sldChg>
      <pc:sldMasterChg chg="modSp">
        <pc:chgData name="Steve" userId="0e71f22d-ee3e-49c0-82ff-dbc290af8082" providerId="ADAL" clId="{FC19F394-6C5C-4C1C-90DF-6CBED05CDDB9}" dt="2020-03-12T22:54:45.762" v="564" actId="20577"/>
        <pc:sldMasterMkLst>
          <pc:docMk/>
          <pc:sldMasterMk cId="0" sldId="2147483648"/>
        </pc:sldMasterMkLst>
        <pc:spChg chg="mod">
          <ac:chgData name="Steve" userId="0e71f22d-ee3e-49c0-82ff-dbc290af8082" providerId="ADAL" clId="{FC19F394-6C5C-4C1C-90DF-6CBED05CDDB9}" dt="2020-03-12T22:54:45.762" v="564" actId="20577"/>
          <ac:spMkLst>
            <pc:docMk/>
            <pc:sldMasterMk cId="0" sldId="2147483648"/>
            <ac:spMk id="10" creationId="{00000000-0000-0000-0000-000000000000}"/>
          </ac:spMkLst>
        </pc:spChg>
      </pc:sldMasterChg>
    </pc:docChg>
  </pc:docChgLst>
  <pc:docChgLst>
    <pc:chgData name="Steve Shellhammer" userId="0e71f22d-ee3e-49c0-82ff-dbc290af8082" providerId="ADAL" clId="{D03E069F-8832-4E63-878E-55986B85DA30}"/>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3/12/2020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802.19-20/0012r0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2020 WG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895E4-FC73-443D-8431-4C83E4495FA2}"/>
              </a:ext>
            </a:extLst>
          </p:cNvPr>
          <p:cNvSpPr>
            <a:spLocks noGrp="1"/>
          </p:cNvSpPr>
          <p:nvPr>
            <p:ph type="title"/>
          </p:nvPr>
        </p:nvSpPr>
        <p:spPr/>
        <p:txBody>
          <a:bodyPr/>
          <a:lstStyle/>
          <a:p>
            <a:r>
              <a:rPr lang="en-US" dirty="0"/>
              <a:t> Cancellation</a:t>
            </a:r>
          </a:p>
        </p:txBody>
      </p:sp>
      <p:sp>
        <p:nvSpPr>
          <p:cNvPr id="3" name="Content Placeholder 2">
            <a:extLst>
              <a:ext uri="{FF2B5EF4-FFF2-40B4-BE49-F238E27FC236}">
                <a16:creationId xmlns:a16="http://schemas.microsoft.com/office/drawing/2014/main" id="{C497F9E7-FD6C-458D-BE13-9831E2D99677}"/>
              </a:ext>
            </a:extLst>
          </p:cNvPr>
          <p:cNvSpPr>
            <a:spLocks noGrp="1"/>
          </p:cNvSpPr>
          <p:nvPr>
            <p:ph idx="1"/>
          </p:nvPr>
        </p:nvSpPr>
        <p:spPr/>
        <p:txBody>
          <a:bodyPr/>
          <a:lstStyle/>
          <a:p>
            <a:r>
              <a:rPr lang="en-US" dirty="0"/>
              <a:t>The IEEE 802.19 March 2020 session is cancelled as part of the IEEE 802 Plenary Session cancellation</a:t>
            </a:r>
          </a:p>
        </p:txBody>
      </p:sp>
      <p:sp>
        <p:nvSpPr>
          <p:cNvPr id="4" name="Slide Number Placeholder 3">
            <a:extLst>
              <a:ext uri="{FF2B5EF4-FFF2-40B4-BE49-F238E27FC236}">
                <a16:creationId xmlns:a16="http://schemas.microsoft.com/office/drawing/2014/main" id="{F248711E-646F-4AC5-A0F6-5860F7CEF5E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60D2116-2E7F-4B40-84BE-E44C646C028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2901A7C-25BD-4E1B-B9CD-C5803C52F9CD}"/>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0189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364B6-1741-4C68-B035-0E64D98B2225}"/>
              </a:ext>
            </a:extLst>
          </p:cNvPr>
          <p:cNvSpPr>
            <a:spLocks noGrp="1"/>
          </p:cNvSpPr>
          <p:nvPr>
            <p:ph type="title"/>
          </p:nvPr>
        </p:nvSpPr>
        <p:spPr/>
        <p:txBody>
          <a:bodyPr/>
          <a:lstStyle/>
          <a:p>
            <a:r>
              <a:rPr lang="en-US" sz="3600" dirty="0"/>
              <a:t>Upcoming WG Elections</a:t>
            </a:r>
          </a:p>
        </p:txBody>
      </p:sp>
      <p:sp>
        <p:nvSpPr>
          <p:cNvPr id="3" name="Content Placeholder 2">
            <a:extLst>
              <a:ext uri="{FF2B5EF4-FFF2-40B4-BE49-F238E27FC236}">
                <a16:creationId xmlns:a16="http://schemas.microsoft.com/office/drawing/2014/main" id="{00F6EE0A-EFE5-46FE-94B3-3BC3E2989A6E}"/>
              </a:ext>
            </a:extLst>
          </p:cNvPr>
          <p:cNvSpPr>
            <a:spLocks noGrp="1"/>
          </p:cNvSpPr>
          <p:nvPr>
            <p:ph idx="1"/>
          </p:nvPr>
        </p:nvSpPr>
        <p:spPr/>
        <p:txBody>
          <a:bodyPr/>
          <a:lstStyle/>
          <a:p>
            <a:r>
              <a:rPr lang="en-US" dirty="0"/>
              <a:t>Elections of WG Chair and WG Vice Chair have been postponed until the July IEEE 802 Plenary session</a:t>
            </a:r>
          </a:p>
        </p:txBody>
      </p:sp>
      <p:sp>
        <p:nvSpPr>
          <p:cNvPr id="4" name="Slide Number Placeholder 3">
            <a:extLst>
              <a:ext uri="{FF2B5EF4-FFF2-40B4-BE49-F238E27FC236}">
                <a16:creationId xmlns:a16="http://schemas.microsoft.com/office/drawing/2014/main" id="{5803C617-0C2D-4213-96DF-4F55A9BD0AD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5C40892-EC4E-4F27-BC3B-696DF9F4D09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5DA3F79-3EB3-4741-B9E5-A61D28B9A0F1}"/>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802600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058F2-1E62-455E-A49C-25A0C214C1A8}"/>
              </a:ext>
            </a:extLst>
          </p:cNvPr>
          <p:cNvSpPr>
            <a:spLocks noGrp="1"/>
          </p:cNvSpPr>
          <p:nvPr>
            <p:ph type="title"/>
          </p:nvPr>
        </p:nvSpPr>
        <p:spPr>
          <a:xfrm>
            <a:off x="731520" y="731522"/>
            <a:ext cx="8288868" cy="944877"/>
          </a:xfrm>
        </p:spPr>
        <p:txBody>
          <a:bodyPr/>
          <a:lstStyle/>
          <a:p>
            <a:r>
              <a:rPr lang="en-US" dirty="0"/>
              <a:t>WG Letter Ballot on 802.19.3</a:t>
            </a:r>
          </a:p>
        </p:txBody>
      </p:sp>
      <p:sp>
        <p:nvSpPr>
          <p:cNvPr id="3" name="Content Placeholder 2">
            <a:extLst>
              <a:ext uri="{FF2B5EF4-FFF2-40B4-BE49-F238E27FC236}">
                <a16:creationId xmlns:a16="http://schemas.microsoft.com/office/drawing/2014/main" id="{22959BD5-407C-4578-B828-3E957C93A560}"/>
              </a:ext>
            </a:extLst>
          </p:cNvPr>
          <p:cNvSpPr>
            <a:spLocks noGrp="1"/>
          </p:cNvSpPr>
          <p:nvPr>
            <p:ph idx="1"/>
          </p:nvPr>
        </p:nvSpPr>
        <p:spPr>
          <a:xfrm>
            <a:off x="731520" y="1828800"/>
            <a:ext cx="8183880" cy="4671909"/>
          </a:xfrm>
        </p:spPr>
        <p:txBody>
          <a:bodyPr/>
          <a:lstStyle/>
          <a:p>
            <a:r>
              <a:rPr lang="en-US" dirty="0"/>
              <a:t>The working group ballot on IEEE 802.19.3 D0.2 closed on February 17. The results were,</a:t>
            </a:r>
          </a:p>
          <a:p>
            <a:pPr marL="0" indent="0">
              <a:buNone/>
            </a:pPr>
            <a:endParaRPr lang="en-US" dirty="0"/>
          </a:p>
          <a:p>
            <a:r>
              <a:rPr lang="en-US" dirty="0"/>
              <a:t>Approve                              19</a:t>
            </a:r>
          </a:p>
          <a:p>
            <a:r>
              <a:rPr lang="en-US" dirty="0"/>
              <a:t>Disapprove                         4</a:t>
            </a:r>
          </a:p>
          <a:p>
            <a:r>
              <a:rPr lang="en-US" dirty="0"/>
              <a:t>Abstain                                 2</a:t>
            </a:r>
          </a:p>
          <a:p>
            <a:r>
              <a:rPr lang="en-US" dirty="0"/>
              <a:t>Approval Rate                    83%</a:t>
            </a:r>
          </a:p>
          <a:p>
            <a:r>
              <a:rPr lang="en-US" dirty="0"/>
              <a:t>Ballot Passed</a:t>
            </a:r>
          </a:p>
          <a:p>
            <a:r>
              <a:rPr lang="en-US" dirty="0"/>
              <a:t>92 comments were received.</a:t>
            </a:r>
          </a:p>
          <a:p>
            <a:endParaRPr lang="en-US" dirty="0"/>
          </a:p>
        </p:txBody>
      </p:sp>
      <p:sp>
        <p:nvSpPr>
          <p:cNvPr id="4" name="Slide Number Placeholder 3">
            <a:extLst>
              <a:ext uri="{FF2B5EF4-FFF2-40B4-BE49-F238E27FC236}">
                <a16:creationId xmlns:a16="http://schemas.microsoft.com/office/drawing/2014/main" id="{CB510889-2667-419F-8EA0-9A15B294E591}"/>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F1186FC-0C78-4707-B1E7-05718804B93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28FAFB9-CDFF-4AEA-93C2-31A06BD91CA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415252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867749"/>
            <a:ext cx="8791788" cy="4609251"/>
          </a:xfrm>
        </p:spPr>
        <p:txBody>
          <a:bodyPr/>
          <a:lstStyle/>
          <a:p>
            <a:r>
              <a:rPr lang="en-US" sz="2400" dirty="0"/>
              <a:t>Task Group 3 will hold weekly conference calls to continue comment resolution</a:t>
            </a:r>
            <a:endParaRPr lang="en-US" sz="2200" b="1" dirty="0"/>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10210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257389" y="2209800"/>
            <a:ext cx="8854438" cy="4373876"/>
          </a:xfrm>
        </p:spPr>
        <p:txBody>
          <a:bodyPr/>
          <a:lstStyle/>
          <a:p>
            <a:r>
              <a:rPr lang="en-US" sz="2400" dirty="0"/>
              <a:t>The following two documents were submitted to the 802 Rules Committee on November 30, 2019</a:t>
            </a:r>
          </a:p>
          <a:p>
            <a:pPr lvl="1"/>
            <a:r>
              <a:rPr lang="en-US" sz="2200" b="1" dirty="0"/>
              <a:t>Recommended Changes to the 802 Operations Manual, doc. IEEE 802.19-19/77r0</a:t>
            </a:r>
          </a:p>
          <a:p>
            <a:pPr lvl="1"/>
            <a:r>
              <a:rPr lang="en-US" sz="2200" b="1" dirty="0"/>
              <a:t>Recommended New Section to the Chairs Guidelines, doc. IEEE 802.19-19/78r0</a:t>
            </a:r>
          </a:p>
          <a:p>
            <a:pPr lvl="1"/>
            <a:endParaRPr lang="en-US" sz="18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546975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923</TotalTime>
  <Words>303</Words>
  <Application>Microsoft Office PowerPoint</Application>
  <PresentationFormat>Custom</PresentationFormat>
  <Paragraphs>50</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Office Theme</vt:lpstr>
      <vt:lpstr>Document</vt:lpstr>
      <vt:lpstr>March 2020 WG Report</vt:lpstr>
      <vt:lpstr>Voter Summary</vt:lpstr>
      <vt:lpstr> Cancellation</vt:lpstr>
      <vt:lpstr>Upcoming WG Elections</vt:lpstr>
      <vt:lpstr>WG Letter Ballot on 802.19.3</vt:lpstr>
      <vt:lpstr>Task Group 3</vt:lpstr>
      <vt:lpstr>Recommended Text on the 802 Coexistence Process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cp:lastModifiedBy>
  <cp:revision>164</cp:revision>
  <cp:lastPrinted>2015-01-08T23:35:49Z</cp:lastPrinted>
  <dcterms:created xsi:type="dcterms:W3CDTF">2014-10-30T17:06:39Z</dcterms:created>
  <dcterms:modified xsi:type="dcterms:W3CDTF">2020-03-12T22:55:16Z</dcterms:modified>
</cp:coreProperties>
</file>