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81" r:id="rId3"/>
    <p:sldId id="291" r:id="rId4"/>
    <p:sldId id="285" r:id="rId5"/>
    <p:sldId id="269" r:id="rId6"/>
    <p:sldId id="288" r:id="rId7"/>
    <p:sldId id="312" r:id="rId8"/>
    <p:sldId id="314" r:id="rId9"/>
    <p:sldId id="313" r:id="rId10"/>
    <p:sldId id="294" r:id="rId1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127" autoAdjust="0"/>
  </p:normalViewPr>
  <p:slideViewPr>
    <p:cSldViewPr>
      <p:cViewPr varScale="1">
        <p:scale>
          <a:sx n="84" d="100"/>
          <a:sy n="84" d="100"/>
        </p:scale>
        <p:origin x="1157"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1/16/2020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January 2020</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January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802.19-20/0007r00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9/dcn/20/19-20-0004-00-0003-tg3-agenda-jan-2020.xls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January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Jan 2020 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2020-01-16</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05"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925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Initial call for proposals</a:t>
            </a:r>
          </a:p>
          <a:p>
            <a:pPr lvl="0"/>
            <a:r>
              <a:rPr lang="en-US" dirty="0"/>
              <a:t>July 2019 Hear technical proposals – start drafting process </a:t>
            </a:r>
          </a:p>
          <a:p>
            <a:pPr lvl="0"/>
            <a:r>
              <a:rPr lang="en-US" dirty="0" smtClean="0"/>
              <a:t>Sept 2019 more proposals, draft development</a:t>
            </a:r>
            <a:endParaRPr lang="en-US" dirty="0"/>
          </a:p>
          <a:p>
            <a:pPr lvl="0"/>
            <a:r>
              <a:rPr lang="en-US" dirty="0" smtClean="0"/>
              <a:t>Nov 2019 Draft Ready for WG Ballot</a:t>
            </a:r>
          </a:p>
          <a:p>
            <a:pPr lvl="0"/>
            <a:r>
              <a:rPr lang="en-US" dirty="0" smtClean="0"/>
              <a:t>Jan 2020  Comment resolution and recirculate draft</a:t>
            </a:r>
          </a:p>
          <a:p>
            <a:pPr lvl="0"/>
            <a:r>
              <a:rPr lang="en-US" dirty="0" smtClean="0"/>
              <a:t>March 2020 </a:t>
            </a:r>
            <a:r>
              <a:rPr lang="en-US" dirty="0"/>
              <a:t>EC approval for </a:t>
            </a:r>
            <a:r>
              <a:rPr lang="en-US" dirty="0" smtClean="0"/>
              <a:t>Standards Association Ballot</a:t>
            </a:r>
          </a:p>
          <a:p>
            <a:pPr lvl="0"/>
            <a:r>
              <a:rPr lang="en-US" dirty="0" smtClean="0"/>
              <a:t>April 2020 SA Ballot Comment Resolution, Recirculation</a:t>
            </a:r>
            <a:endParaRPr lang="en-US" dirty="0"/>
          </a:p>
          <a:p>
            <a:pPr lvl="0"/>
            <a:r>
              <a:rPr lang="en-US" dirty="0" smtClean="0"/>
              <a:t>May 2020 SA Ballot Comment Resolution</a:t>
            </a:r>
            <a:endParaRPr lang="en-US" dirty="0"/>
          </a:p>
          <a:p>
            <a:pPr lvl="0"/>
            <a:r>
              <a:rPr lang="en-US" dirty="0" smtClean="0"/>
              <a:t>June 2020 Final recirculation(s) (Stable Draft)</a:t>
            </a:r>
            <a:endParaRPr lang="en-US" dirty="0"/>
          </a:p>
          <a:p>
            <a:pPr lvl="0"/>
            <a:r>
              <a:rPr lang="en-US" dirty="0" smtClean="0"/>
              <a:t>July </a:t>
            </a:r>
            <a:r>
              <a:rPr lang="en-US" dirty="0"/>
              <a:t>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
        <p:nvSpPr>
          <p:cNvPr id="7" name="Right Arrow 6"/>
          <p:cNvSpPr/>
          <p:nvPr/>
        </p:nvSpPr>
        <p:spPr bwMode="auto">
          <a:xfrm rot="21406284">
            <a:off x="185693" y="4587557"/>
            <a:ext cx="567495" cy="5334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 The ability of one system to perform a task in a given shared environment where other systems have an ability to perform their tasks and may or may not be using the same set of rules.</a:t>
            </a:r>
          </a:p>
          <a:p>
            <a:pPr marL="0" indent="0">
              <a:buNone/>
            </a:pPr>
            <a:endParaRPr lang="en-US" b="0"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a:t>Harry </a:t>
            </a:r>
            <a:r>
              <a:rPr lang="en-US" dirty="0" err="1"/>
              <a:t>Bims</a:t>
            </a:r>
            <a:endParaRPr lang="en-US" dirty="0" smtClean="0"/>
          </a:p>
          <a:p>
            <a:r>
              <a:rPr lang="en-US" dirty="0" smtClean="0"/>
              <a:t>Vice Chair: </a:t>
            </a:r>
            <a:r>
              <a:rPr lang="en-US" dirty="0" err="1" smtClean="0"/>
              <a:t>Shoichi</a:t>
            </a:r>
            <a:r>
              <a:rPr lang="en-US" dirty="0" smtClean="0"/>
              <a:t> Kitazawa</a:t>
            </a:r>
          </a:p>
          <a:p>
            <a:r>
              <a:rPr lang="en-US" dirty="0" smtClean="0"/>
              <a:t>Technical Editor: </a:t>
            </a:r>
            <a:r>
              <a:rPr lang="en-US" dirty="0" err="1" smtClean="0"/>
              <a:t>Jianlin</a:t>
            </a:r>
            <a:r>
              <a:rPr lang="en-US" dirty="0" smtClean="0"/>
              <a:t> </a:t>
            </a:r>
            <a:r>
              <a:rPr lang="en-US" dirty="0" err="1" smtClean="0"/>
              <a:t>Guo</a:t>
            </a:r>
            <a:endParaRPr lang="en-US" dirty="0"/>
          </a:p>
          <a:p>
            <a:endParaRPr lang="en-US" dirty="0" smtClean="0"/>
          </a:p>
          <a:p>
            <a:pPr marL="0"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Goals</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
        <p:nvSpPr>
          <p:cNvPr id="7" name="TextBox 6"/>
          <p:cNvSpPr txBox="1"/>
          <p:nvPr/>
        </p:nvSpPr>
        <p:spPr>
          <a:xfrm>
            <a:off x="1066800" y="1981200"/>
            <a:ext cx="8188139" cy="2554545"/>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Complete Draft</a:t>
            </a:r>
          </a:p>
          <a:p>
            <a:pPr marL="1242572" lvl="1" indent="-457200">
              <a:buFont typeface="Arial" panose="020B0604020202020204" pitchFamily="34" charset="0"/>
              <a:buChar char="•"/>
            </a:pPr>
            <a:r>
              <a:rPr lang="en-US" sz="3200" dirty="0" smtClean="0">
                <a:solidFill>
                  <a:schemeClr val="accent2">
                    <a:lumMod val="75000"/>
                  </a:schemeClr>
                </a:solidFill>
              </a:rPr>
              <a:t>Resolve comments from informal review</a:t>
            </a:r>
          </a:p>
          <a:p>
            <a:pPr marL="1242572" lvl="1" indent="-457200">
              <a:buFont typeface="Arial" panose="020B0604020202020204" pitchFamily="34" charset="0"/>
              <a:buChar char="•"/>
            </a:pPr>
            <a:r>
              <a:rPr lang="en-US" sz="3200" dirty="0" smtClean="0">
                <a:solidFill>
                  <a:schemeClr val="accent2">
                    <a:lumMod val="75000"/>
                  </a:schemeClr>
                </a:solidFill>
              </a:rPr>
              <a:t>Update draft </a:t>
            </a:r>
          </a:p>
          <a:p>
            <a:pPr marL="457200" indent="-457200">
              <a:buFont typeface="Arial" panose="020B0604020202020204" pitchFamily="34" charset="0"/>
              <a:buChar char="•"/>
            </a:pPr>
            <a:endParaRPr lang="en-US" sz="3200" dirty="0">
              <a:solidFill>
                <a:schemeClr val="accent2">
                  <a:lumMod val="75000"/>
                </a:schemeClr>
              </a:solidFill>
            </a:endParaRPr>
          </a:p>
          <a:p>
            <a:pPr marL="457200" indent="-457200">
              <a:buFont typeface="Arial" panose="020B0604020202020204" pitchFamily="34" charset="0"/>
              <a:buChar char="•"/>
            </a:pPr>
            <a:endParaRPr lang="en-US" sz="3200" dirty="0" smtClean="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a:t>
            </a:r>
            <a:r>
              <a:rPr lang="en-US" dirty="0" smtClean="0">
                <a:hlinkClick r:id="rId2"/>
              </a:rPr>
              <a:t>mentor.ieee.org/802.19/dcn/20/19-20-0004-00-0003-tg3-agenda-jan-2020.xlsx</a:t>
            </a:r>
            <a:endParaRPr lang="en-US" dirty="0" smtClean="0"/>
          </a:p>
          <a:p>
            <a:pPr marL="0" indent="0">
              <a:buNone/>
            </a:pPr>
            <a:endParaRPr lang="en-US" dirty="0" smtClean="0"/>
          </a:p>
          <a:p>
            <a:r>
              <a:rPr lang="en-US" dirty="0" smtClean="0"/>
              <a:t>Meetings</a:t>
            </a:r>
          </a:p>
          <a:p>
            <a:pPr lvl="1"/>
            <a:r>
              <a:rPr lang="en-US" dirty="0" smtClean="0"/>
              <a:t>Had normal 3</a:t>
            </a:r>
          </a:p>
          <a:p>
            <a:pPr lvl="1"/>
            <a:r>
              <a:rPr lang="en-US" dirty="0" smtClean="0"/>
              <a:t>Finished in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a:p>
          <a:p>
            <a:pPr marL="0" indent="0">
              <a:buNone/>
            </a:pPr>
            <a:r>
              <a:rPr lang="en-GB" dirty="0"/>
              <a:t>Move to kindly ask the WG chair to start a 30-day WG Letter Ballot on </a:t>
            </a:r>
            <a:r>
              <a:rPr lang="en-GB" dirty="0"/>
              <a:t>Draft </a:t>
            </a:r>
            <a:r>
              <a:rPr lang="en-GB" dirty="0" smtClean="0"/>
              <a:t>P802-19-3-D02.</a:t>
            </a:r>
          </a:p>
          <a:p>
            <a:pPr marL="0" indent="0">
              <a:buNone/>
            </a:pPr>
            <a:endParaRPr lang="en-US" i="1" dirty="0"/>
          </a:p>
          <a:p>
            <a:pPr marL="0" indent="0">
              <a:buNone/>
            </a:pPr>
            <a:r>
              <a:rPr lang="en-US" dirty="0" smtClean="0"/>
              <a:t>Moved by: </a:t>
            </a:r>
            <a:r>
              <a:rPr lang="en-US" dirty="0" smtClean="0"/>
              <a:t>Benjamin Rolfe</a:t>
            </a:r>
            <a:endParaRPr lang="en-US" dirty="0" smtClean="0"/>
          </a:p>
          <a:p>
            <a:pPr marL="0" indent="0">
              <a:buNone/>
            </a:pPr>
            <a:r>
              <a:rPr lang="en-US" dirty="0" smtClean="0"/>
              <a:t>Second by: </a:t>
            </a:r>
            <a:r>
              <a:rPr lang="en-US" dirty="0" err="1"/>
              <a:t>Shoichi</a:t>
            </a:r>
            <a:r>
              <a:rPr lang="en-US" dirty="0"/>
              <a:t> </a:t>
            </a:r>
            <a:r>
              <a:rPr lang="en-US" dirty="0" smtClean="0"/>
              <a:t>Kitazawa</a:t>
            </a:r>
          </a:p>
          <a:p>
            <a:pPr marL="0" indent="0">
              <a:buNone/>
            </a:pPr>
            <a:r>
              <a:rPr lang="en-US" dirty="0" smtClean="0"/>
              <a:t>Count:</a:t>
            </a:r>
            <a:endParaRPr lang="en-US" dirty="0" smtClean="0"/>
          </a:p>
          <a:p>
            <a:pPr marL="0" indent="0">
              <a:buNone/>
            </a:pPr>
            <a:endParaRPr lang="en-US" dirty="0" smtClean="0"/>
          </a:p>
          <a:p>
            <a:pPr marL="0" indent="0">
              <a:buNone/>
            </a:pPr>
            <a:r>
              <a:rPr lang="en-US" dirty="0" smtClean="0"/>
              <a:t>Note: Task group approved to start WG ballot by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030411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i="1" dirty="0"/>
              <a:t>Move that </a:t>
            </a:r>
            <a:r>
              <a:rPr lang="en-US" i="1" dirty="0" smtClean="0"/>
              <a:t>the </a:t>
            </a:r>
            <a:r>
              <a:rPr lang="en-US" i="1" dirty="0" smtClean="0"/>
              <a:t>Working </a:t>
            </a:r>
            <a:r>
              <a:rPr lang="en-US" i="1" dirty="0" smtClean="0"/>
              <a:t>Group approve </a:t>
            </a:r>
            <a:r>
              <a:rPr lang="en-US" i="1" dirty="0"/>
              <a:t>the formation of a Comment Resolution Group (CRG) for the WG balloting of the </a:t>
            </a:r>
            <a:r>
              <a:rPr lang="en-US" i="1" dirty="0" smtClean="0"/>
              <a:t>P802.19.3-D2 </a:t>
            </a:r>
            <a:r>
              <a:rPr lang="en-US" i="1" dirty="0"/>
              <a:t>with the following membership: </a:t>
            </a:r>
            <a:endParaRPr lang="en-US" i="1" dirty="0" smtClean="0"/>
          </a:p>
          <a:p>
            <a:pPr marL="0" indent="0">
              <a:buNone/>
            </a:pPr>
            <a:endParaRPr lang="en-US" i="1" dirty="0"/>
          </a:p>
          <a:p>
            <a:pPr marL="0" indent="0">
              <a:buNone/>
            </a:pPr>
            <a:r>
              <a:rPr lang="en-US" i="1" dirty="0" smtClean="0"/>
              <a:t>Yuki (</a:t>
            </a:r>
            <a:r>
              <a:rPr lang="en-US" i="1" dirty="0" err="1" smtClean="0"/>
              <a:t>Merl</a:t>
            </a:r>
            <a:r>
              <a:rPr lang="en-US" i="1" dirty="0" smtClean="0"/>
              <a:t>), Yano (ATR), </a:t>
            </a:r>
            <a:r>
              <a:rPr lang="en-US" i="1" dirty="0" err="1" smtClean="0"/>
              <a:t>Shoichi</a:t>
            </a:r>
            <a:r>
              <a:rPr lang="en-US" i="1" dirty="0" smtClean="0"/>
              <a:t> (</a:t>
            </a:r>
            <a:r>
              <a:rPr lang="en-US" i="1" dirty="0" err="1" smtClean="0"/>
              <a:t>Muroran</a:t>
            </a:r>
            <a:r>
              <a:rPr lang="en-US" i="1" dirty="0" smtClean="0"/>
              <a:t>), </a:t>
            </a:r>
            <a:r>
              <a:rPr lang="en-US" i="1" dirty="0" err="1" smtClean="0"/>
              <a:t>Jianlin</a:t>
            </a:r>
            <a:r>
              <a:rPr lang="en-US" i="1" dirty="0" smtClean="0"/>
              <a:t> (MERL), Ruben (L+G), Yasuhiko (NTT), Ben Rolfe (BCA) as Chair. </a:t>
            </a:r>
            <a:endParaRPr lang="en-US" dirty="0"/>
          </a:p>
          <a:p>
            <a:pPr marL="0" indent="0">
              <a:buNone/>
            </a:pPr>
            <a:endParaRPr lang="en-US" dirty="0"/>
          </a:p>
          <a:p>
            <a:pPr marL="0" indent="0">
              <a:buNone/>
            </a:pPr>
            <a:r>
              <a:rPr lang="en-US" i="1" dirty="0"/>
              <a:t>The </a:t>
            </a:r>
            <a:r>
              <a:rPr lang="en-US" i="1" dirty="0" smtClean="0"/>
              <a:t>802.19.3 </a:t>
            </a:r>
            <a:r>
              <a:rPr lang="en-US" i="1" dirty="0"/>
              <a:t>CRG is authorized </a:t>
            </a:r>
            <a:r>
              <a:rPr lang="en-US" i="1" dirty="0" smtClean="0"/>
              <a:t>by the Working Group to </a:t>
            </a:r>
            <a:r>
              <a:rPr lang="en-US" i="1" dirty="0"/>
              <a:t>approve comment resolutions, edit the draft according to the comment resolutions, and to approve the start of recirculation ballots of the revised draft on behalf of the </a:t>
            </a:r>
            <a:r>
              <a:rPr lang="en-US" i="1" dirty="0" smtClean="0"/>
              <a:t>802.19 </a:t>
            </a:r>
            <a:r>
              <a:rPr lang="en-US" i="1" dirty="0"/>
              <a:t>WG. Comment resolution on recirculation ballots between sessions will be conducted via reflector email, via teleconferences and face to face meeting(s) announced to the reflector as per the LMSC 802 WG P&amp;P.</a:t>
            </a:r>
            <a:endParaRPr lang="en-US" dirty="0"/>
          </a:p>
          <a:p>
            <a:pPr marL="0" indent="0">
              <a:buNone/>
            </a:pPr>
            <a:endParaRPr lang="en-US" i="1" dirty="0"/>
          </a:p>
          <a:p>
            <a:pPr marL="0" indent="0">
              <a:buNone/>
            </a:pPr>
            <a:r>
              <a:rPr lang="en-US" dirty="0" smtClean="0"/>
              <a:t>Moved by: </a:t>
            </a:r>
            <a:r>
              <a:rPr lang="en-US" dirty="0" smtClean="0"/>
              <a:t>Benjamin Rolfe</a:t>
            </a:r>
            <a:endParaRPr lang="en-US" dirty="0" smtClean="0"/>
          </a:p>
          <a:p>
            <a:pPr marL="0" indent="0">
              <a:buNone/>
            </a:pPr>
            <a:r>
              <a:rPr lang="en-US" dirty="0" smtClean="0"/>
              <a:t>Second by: </a:t>
            </a:r>
            <a:r>
              <a:rPr lang="en-US" dirty="0" err="1"/>
              <a:t>Shoichi</a:t>
            </a:r>
            <a:r>
              <a:rPr lang="en-US" dirty="0"/>
              <a:t> Kitazawa</a:t>
            </a:r>
            <a:endParaRPr lang="en-US" dirty="0" smtClean="0"/>
          </a:p>
          <a:p>
            <a:pPr marL="0" indent="0">
              <a:buNone/>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7692823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a:t>
            </a:r>
            <a:r>
              <a:rPr lang="en-US" dirty="0" smtClean="0"/>
              <a:t>Call Schedule</a:t>
            </a:r>
            <a:endParaRPr lang="en-US" dirty="0"/>
          </a:p>
        </p:txBody>
      </p:sp>
      <p:sp>
        <p:nvSpPr>
          <p:cNvPr id="3" name="Content Placeholder 2"/>
          <p:cNvSpPr>
            <a:spLocks noGrp="1"/>
          </p:cNvSpPr>
          <p:nvPr>
            <p:ph idx="1"/>
          </p:nvPr>
        </p:nvSpPr>
        <p:spPr/>
        <p:txBody>
          <a:bodyPr/>
          <a:lstStyle/>
          <a:p>
            <a:r>
              <a:rPr lang="en-US" dirty="0" smtClean="0"/>
              <a:t>Weekly on Wed commence on Feb 19</a:t>
            </a:r>
            <a:r>
              <a:rPr lang="en-US" baseline="30000" dirty="0" smtClean="0"/>
              <a:t>th</a:t>
            </a:r>
            <a:r>
              <a:rPr lang="en-US" dirty="0" smtClean="0"/>
              <a:t> 2020 at 3pm Pacific Time</a:t>
            </a:r>
          </a:p>
          <a:p>
            <a:endParaRPr lang="en-US" dirty="0" smtClean="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5694552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5254</TotalTime>
  <Words>648</Words>
  <Application>Microsoft Office PowerPoint</Application>
  <PresentationFormat>Custom</PresentationFormat>
  <Paragraphs>95</Paragraphs>
  <Slides>10</Slides>
  <Notes>1</Notes>
  <HiddenSlides>1</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 Unicode MS</vt:lpstr>
      <vt:lpstr>MS Gothic</vt:lpstr>
      <vt:lpstr>Arial</vt:lpstr>
      <vt:lpstr>Calibri</vt:lpstr>
      <vt:lpstr>Courier New</vt:lpstr>
      <vt:lpstr>Times New Roman</vt:lpstr>
      <vt:lpstr>Office Theme</vt:lpstr>
      <vt:lpstr>Document</vt:lpstr>
      <vt:lpstr>Jan 2020 Sub 1 GHz Task Group</vt:lpstr>
      <vt:lpstr>PowerPoint Presentation</vt:lpstr>
      <vt:lpstr>Task Group Organization</vt:lpstr>
      <vt:lpstr>Sub-1GHz Coexistence Task Group</vt:lpstr>
      <vt:lpstr>Goals</vt:lpstr>
      <vt:lpstr>Agenda</vt:lpstr>
      <vt:lpstr>Motion</vt:lpstr>
      <vt:lpstr>Motion</vt:lpstr>
      <vt:lpstr>Conference Call Schedule</vt:lpstr>
      <vt:lpstr>Overview and 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239</cp:revision>
  <cp:lastPrinted>2015-01-08T23:35:49Z</cp:lastPrinted>
  <dcterms:created xsi:type="dcterms:W3CDTF">2014-10-30T17:06:39Z</dcterms:created>
  <dcterms:modified xsi:type="dcterms:W3CDTF">2020-01-17T00:01:06Z</dcterms:modified>
</cp:coreProperties>
</file>