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81" r:id="rId3"/>
    <p:sldId id="291" r:id="rId4"/>
    <p:sldId id="269" r:id="rId5"/>
    <p:sldId id="285" r:id="rId6"/>
    <p:sldId id="283"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288" r:id="rId24"/>
    <p:sldId id="289" r:id="rId25"/>
    <p:sldId id="290" r:id="rId26"/>
    <p:sldId id="294" r:id="rId27"/>
    <p:sldId id="292" r:id="rId2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802.19-20/0005r01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9/dcn/20/19-20-0004-00-0003-tg3-agenda-jan-2020.xls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2020 </a:t>
            </a:r>
            <a:r>
              <a:rPr lang="en-GB" sz="3600" dirty="0" smtClean="0"/>
              <a:t>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2020-01-13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smtClean="0"/>
              <a:t>January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5" name="Date Placeholder 4"/>
          <p:cNvSpPr>
            <a:spLocks noGrp="1"/>
          </p:cNvSpPr>
          <p:nvPr>
            <p:ph type="dt" idx="15"/>
          </p:nvPr>
        </p:nvSpPr>
        <p:spPr/>
        <p:txBody>
          <a:bodyPr/>
          <a:lstStyle/>
          <a:p>
            <a:r>
              <a:rPr lang="en-US" smtClean="0"/>
              <a:t>January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14</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mentor.ieee.org/802.19/dcn/20/19-20-0004-00-0003-tg3-agenda-jan-2020.xlsx</a:t>
            </a:r>
            <a:endParaRPr lang="en-US" dirty="0" smtClean="0"/>
          </a:p>
          <a:p>
            <a:pPr marL="0" indent="0">
              <a:buNone/>
            </a:pPr>
            <a:endParaRPr lang="en-US" dirty="0" smtClean="0"/>
          </a:p>
          <a:p>
            <a:r>
              <a:rPr lang="en-US" dirty="0" smtClean="0"/>
              <a:t>Discussion </a:t>
            </a:r>
          </a:p>
          <a:p>
            <a:r>
              <a:rPr lang="en-US" dirty="0" smtClean="0"/>
              <a:t>Approved 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a:t>
            </a:r>
            <a:r>
              <a:rPr lang="en-US" dirty="0" smtClean="0"/>
              <a:t>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November</a:t>
            </a:r>
            <a:endParaRPr lang="en-US" dirty="0" smtClean="0"/>
          </a:p>
          <a:p>
            <a:endParaRPr lang="en-US" dirty="0"/>
          </a:p>
          <a:p>
            <a:r>
              <a:rPr lang="en-US" dirty="0" smtClean="0"/>
              <a:t>Discussion</a:t>
            </a:r>
          </a:p>
          <a:p>
            <a:r>
              <a:rPr lang="en-US" dirty="0" smtClean="0"/>
              <a:t>Approval</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a:t>Usual updates</a:t>
            </a:r>
          </a:p>
          <a:p>
            <a:pPr>
              <a:buFont typeface="Wingdings" panose="05000000000000000000" pitchFamily="2" charset="2"/>
              <a:buChar char="Ø"/>
            </a:pPr>
            <a:r>
              <a:rPr lang="en-US" dirty="0" smtClean="0"/>
              <a:t>Draft Development</a:t>
            </a:r>
          </a:p>
          <a:p>
            <a:pPr lvl="1">
              <a:buFont typeface="Wingdings" panose="05000000000000000000" pitchFamily="2" charset="2"/>
              <a:buChar char="Ø"/>
            </a:pPr>
            <a:r>
              <a:rPr lang="en-US" dirty="0" smtClean="0"/>
              <a:t>Comment Resolution</a:t>
            </a:r>
            <a:endParaRPr lang="en-US" dirty="0"/>
          </a:p>
          <a:p>
            <a:pPr>
              <a:buFont typeface="Wingdings" panose="05000000000000000000" pitchFamily="2" charset="2"/>
              <a:buChar char="Ø"/>
            </a:pPr>
            <a:r>
              <a:rPr lang="en-US" dirty="0" smtClean="0"/>
              <a:t>Draft development </a:t>
            </a:r>
            <a:r>
              <a:rPr lang="en-US" dirty="0" smtClean="0"/>
              <a:t>plan</a:t>
            </a:r>
          </a:p>
          <a:p>
            <a:pPr lvl="1">
              <a:buFont typeface="Wingdings" panose="05000000000000000000" pitchFamily="2" charset="2"/>
              <a:buChar char="Ø"/>
            </a:pPr>
            <a:r>
              <a:rPr lang="en-US" dirty="0" smtClean="0"/>
              <a:t>WG Balloting</a:t>
            </a:r>
            <a:endParaRPr lang="en-US" dirty="0" smtClean="0"/>
          </a:p>
          <a:p>
            <a:pPr>
              <a:buFont typeface="Wingdings" panose="05000000000000000000" pitchFamily="2" charset="2"/>
              <a:buChar char="Ø"/>
            </a:pPr>
            <a:r>
              <a:rPr lang="en-US" dirty="0" smtClean="0"/>
              <a:t>Next </a:t>
            </a:r>
            <a:r>
              <a:rPr lang="en-US" dirty="0" smtClean="0"/>
              <a:t>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Right Arrow 6"/>
          <p:cNvSpPr/>
          <p:nvPr/>
        </p:nvSpPr>
        <p:spPr bwMode="auto">
          <a:xfrm rot="21406284">
            <a:off x="185693" y="45875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Resolve informal poll comments</a:t>
            </a:r>
            <a:endParaRPr lang="en-US" dirty="0"/>
          </a:p>
          <a:p>
            <a:r>
              <a:rPr lang="en-US" dirty="0" smtClean="0"/>
              <a:t>Plan for Draft revision and WG </a:t>
            </a:r>
            <a:r>
              <a:rPr lang="en-US" dirty="0" err="1" smtClean="0"/>
              <a:t>ballong</a:t>
            </a:r>
            <a:endParaRPr lang="en-US" dirty="0"/>
          </a:p>
          <a:p>
            <a:r>
              <a:rPr lang="en-US" dirty="0" smtClean="0"/>
              <a:t>Begin WG ballot following this meeting</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5136</TotalTime>
  <Words>1990</Words>
  <Application>Microsoft Office PowerPoint</Application>
  <PresentationFormat>Custom</PresentationFormat>
  <Paragraphs>316</Paragraphs>
  <Slides>27</Slides>
  <Notes>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40" baseType="lpstr">
      <vt:lpstr>Arial Unicode MS</vt:lpstr>
      <vt:lpstr>MS Gothic</vt:lpstr>
      <vt:lpstr>Arial</vt:lpstr>
      <vt:lpstr>Calibri</vt:lpstr>
      <vt:lpstr>Courier New</vt:lpstr>
      <vt:lpstr>DejaVu Sans</vt:lpstr>
      <vt:lpstr>Helvetica</vt:lpstr>
      <vt:lpstr>Monotype Sorts</vt:lpstr>
      <vt:lpstr>Montserrat</vt:lpstr>
      <vt:lpstr>Times New Roman</vt:lpstr>
      <vt:lpstr>Wingdings</vt:lpstr>
      <vt:lpstr>Office Theme</vt:lpstr>
      <vt:lpstr>Document</vt:lpstr>
      <vt:lpstr>Jan 2020 Sub 1 GHz Task Group</vt:lpstr>
      <vt:lpstr>PowerPoint Presentation</vt:lpstr>
      <vt:lpstr>Task Group Organization</vt:lpstr>
      <vt:lpstr>Opening</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vt:lpstr>
      <vt:lpstr>November Minutes</vt:lpstr>
      <vt:lpstr>Meeting Goals</vt:lpstr>
      <vt:lpstr>Overview and Schedule</vt:lpstr>
      <vt:lpstr>Draft Development</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228</cp:revision>
  <cp:lastPrinted>2015-01-08T23:35:49Z</cp:lastPrinted>
  <dcterms:created xsi:type="dcterms:W3CDTF">2014-10-30T17:06:39Z</dcterms:created>
  <dcterms:modified xsi:type="dcterms:W3CDTF">2020-01-13T17:22:50Z</dcterms:modified>
</cp:coreProperties>
</file>