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85" r:id="rId3"/>
    <p:sldId id="281" r:id="rId4"/>
    <p:sldId id="269" r:id="rId5"/>
    <p:sldId id="283"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 id="292" r:id="rId2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0" d="100"/>
          <a:sy n="80" d="100"/>
        </p:scale>
        <p:origin x="1354"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12/4/2019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43226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802.19-19-0065r0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Benjamin A. Rolfe (BCA)</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99138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December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802.19-19/0087r00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a:t>
            </a:r>
            <a:r>
              <a:rPr lang="en-GB" sz="3600" dirty="0" smtClean="0"/>
              <a:t>1 GHz Task </a:t>
            </a:r>
            <a:r>
              <a:rPr lang="en-GB" sz="3600" dirty="0" smtClean="0"/>
              <a:t>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2019-12-02</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3"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13</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271011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159583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9868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735771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2019</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normAutofit/>
          </a:bodyPr>
          <a:lstStyle/>
          <a:p>
            <a:r>
              <a:rPr lang="en-US" dirty="0" smtClean="0"/>
              <a:t>Contributions</a:t>
            </a:r>
          </a:p>
          <a:p>
            <a:r>
              <a:rPr lang="en-US" dirty="0" smtClean="0"/>
              <a:t>Discussion</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
        <p:nvSpPr>
          <p:cNvPr id="7" name="TextBox 6"/>
          <p:cNvSpPr txBox="1"/>
          <p:nvPr/>
        </p:nvSpPr>
        <p:spPr>
          <a:xfrm>
            <a:off x="1066800" y="1981200"/>
            <a:ext cx="5505033" cy="2554545"/>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Status Update</a:t>
            </a:r>
          </a:p>
          <a:p>
            <a:pPr marL="457200" indent="-457200">
              <a:buFont typeface="Arial" panose="020B0604020202020204" pitchFamily="34" charset="0"/>
              <a:buChar char="•"/>
            </a:pPr>
            <a:r>
              <a:rPr lang="en-US" sz="3200" dirty="0" smtClean="0">
                <a:solidFill>
                  <a:schemeClr val="accent2">
                    <a:lumMod val="75000"/>
                  </a:schemeClr>
                </a:solidFill>
              </a:rPr>
              <a:t>Contributions and Discussion</a:t>
            </a:r>
          </a:p>
          <a:p>
            <a:pPr marL="457200" indent="-457200">
              <a:buFont typeface="Arial" panose="020B0604020202020204" pitchFamily="34" charset="0"/>
              <a:buChar char="•"/>
            </a:pPr>
            <a:r>
              <a:rPr lang="en-US" sz="3200" dirty="0" err="1" smtClean="0">
                <a:solidFill>
                  <a:schemeClr val="accent2">
                    <a:lumMod val="75000"/>
                  </a:schemeClr>
                </a:solidFill>
              </a:rPr>
              <a:t>AoB</a:t>
            </a:r>
            <a:endParaRPr lang="en-US" sz="3200" dirty="0" smtClean="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6781</TotalTime>
  <Words>1761</Words>
  <Application>Microsoft Office PowerPoint</Application>
  <PresentationFormat>Custom</PresentationFormat>
  <Paragraphs>265</Paragraphs>
  <Slides>22</Slides>
  <Notes>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4"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PowerPoint Presentation</vt:lpstr>
      <vt:lpstr>Agenda</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Technical Presentations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226</cp:revision>
  <cp:lastPrinted>2015-01-08T23:35:49Z</cp:lastPrinted>
  <dcterms:created xsi:type="dcterms:W3CDTF">2014-10-30T17:06:39Z</dcterms:created>
  <dcterms:modified xsi:type="dcterms:W3CDTF">2019-12-05T18:57:44Z</dcterms:modified>
</cp:coreProperties>
</file>