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81" r:id="rId3"/>
    <p:sldId id="291" r:id="rId4"/>
    <p:sldId id="269" r:id="rId5"/>
    <p:sldId id="285" r:id="rId6"/>
    <p:sldId id="283"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288" r:id="rId24"/>
    <p:sldId id="289" r:id="rId25"/>
    <p:sldId id="290" r:id="rId26"/>
    <p:sldId id="294" r:id="rId27"/>
    <p:sldId id="292" r:id="rId2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11/10/2019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11</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43226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802.19-19/0075r00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9/dcn/19/19-19-0072-00-0003-november-agenda-tg3.xls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2019-11-10</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9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r>
              <a:rPr lang="en-US" altLang="en-US" sz="1600" b="1" dirty="0">
                <a:solidFill>
                  <a:schemeClr val="tx1"/>
                </a:solidFill>
                <a:cs typeface="Calibri" panose="020F0502020204030204" pitchFamily="34" charset="0"/>
              </a:rPr>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5" name="Date Placeholder 4"/>
          <p:cNvSpPr>
            <a:spLocks noGrp="1"/>
          </p:cNvSpPr>
          <p:nvPr>
            <p:ph type="dt" idx="15"/>
          </p:nvPr>
        </p:nvSpPr>
        <p:spPr/>
        <p:txBody>
          <a:bodyPr/>
          <a:lstStyle/>
          <a:p>
            <a:r>
              <a:rPr lang="en-US" smtClean="0"/>
              <a:t>November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13</a:t>
            </a:fld>
            <a:endParaRPr lang="en-US" altLang="en-US"/>
          </a:p>
        </p:txBody>
      </p:sp>
      <p:sp>
        <p:nvSpPr>
          <p:cNvPr id="5" name="Date Placeholder 4"/>
          <p:cNvSpPr>
            <a:spLocks noGrp="1"/>
          </p:cNvSpPr>
          <p:nvPr>
            <p:ph type="dt" idx="15"/>
          </p:nvPr>
        </p:nvSpPr>
        <p:spPr/>
        <p:txBody>
          <a:bodyPr/>
          <a:lstStyle/>
          <a:p>
            <a:r>
              <a:rPr lang="en-US" smtClean="0"/>
              <a:t>November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14</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4271011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a:t>
            </a:r>
            <a:r>
              <a:rPr lang="en-US" sz="1440" dirty="0">
                <a:hlinkClick r:id="rId2"/>
              </a:rPr>
              <a:t>Code of </a:t>
            </a:r>
            <a:r>
              <a:rPr lang="en-US" sz="1440" dirty="0">
                <a:hlinkClick r:id="rId2"/>
              </a:rPr>
              <a:t>Ethics</a:t>
            </a:r>
            <a:endParaRPr lang="en-US" sz="1440" dirty="0"/>
          </a:p>
          <a:p>
            <a:pPr lvl="1">
              <a:buFont typeface="Arial" panose="020B0604020202020204" pitchFamily="34" charset="0"/>
              <a:buChar char="•"/>
            </a:pPr>
            <a:r>
              <a:rPr lang="en-US" sz="1440" dirty="0">
                <a:hlinkClick r:id="rId3"/>
              </a:rPr>
              <a:t>IEEE </a:t>
            </a:r>
            <a:r>
              <a:rPr lang="en-US" sz="1440" dirty="0">
                <a:hlinkClick r:id="rId3"/>
              </a:rPr>
              <a:t>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a:t>
            </a:r>
            <a:r>
              <a:rPr lang="en-US" sz="1440" dirty="0"/>
              <a:t>the highest standards of integrity, responsible behavior, and ethical </a:t>
            </a:r>
            <a:r>
              <a:rPr lang="en-US" sz="1440" dirty="0"/>
              <a:t>and professional </a:t>
            </a:r>
            <a:r>
              <a:rPr lang="en-US" sz="1440" dirty="0"/>
              <a:t>conduct</a:t>
            </a:r>
          </a:p>
          <a:p>
            <a:pPr lvl="1">
              <a:buFont typeface="Arial" panose="020B0604020202020204" pitchFamily="34" charset="0"/>
              <a:buChar char="•"/>
            </a:pPr>
            <a:r>
              <a:rPr lang="en-US" sz="1440" dirty="0"/>
              <a:t>Treat </a:t>
            </a:r>
            <a:r>
              <a:rPr lang="en-US" sz="1440" dirty="0"/>
              <a:t>people fairly and with respect, to not engage in harassment</a:t>
            </a:r>
            <a:r>
              <a:rPr lang="en-US" sz="1440" dirty="0"/>
              <a:t>, discrimination</a:t>
            </a:r>
            <a:r>
              <a:rPr lang="en-US" sz="1440" dirty="0"/>
              <a:t>, or retaliation, and to protect people's privacy.</a:t>
            </a:r>
          </a:p>
          <a:p>
            <a:pPr lvl="1">
              <a:buFont typeface="Arial" panose="020B0604020202020204" pitchFamily="34" charset="0"/>
              <a:buChar char="•"/>
            </a:pPr>
            <a:r>
              <a:rPr lang="en-US" sz="1440" dirty="0"/>
              <a:t>Avoid </a:t>
            </a:r>
            <a:r>
              <a:rPr lang="en-US" sz="1440" dirty="0"/>
              <a:t>injuring others, their property, reputation, or employment by false </a:t>
            </a:r>
            <a:r>
              <a:rPr lang="en-US" sz="1440" dirty="0"/>
              <a:t>or malicious </a:t>
            </a:r>
            <a:r>
              <a:rPr lang="en-US" sz="1440"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4159583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a:t>
            </a:r>
            <a:r>
              <a:rPr lang="en-US" sz="1600" dirty="0"/>
              <a:t>the IEEE </a:t>
            </a:r>
            <a:r>
              <a:rPr lang="en-US" sz="1600" dirty="0"/>
              <a:t>standards development individual process shall act based on </a:t>
            </a:r>
            <a:r>
              <a:rPr lang="en-US" sz="1600" dirty="0"/>
              <a:t>their qualifications </a:t>
            </a:r>
            <a:r>
              <a:rPr lang="en-US" sz="1600" dirty="0"/>
              <a:t>and experience”</a:t>
            </a:r>
          </a:p>
          <a:p>
            <a:pPr>
              <a:buFont typeface="Arial" panose="020B0604020202020204" pitchFamily="34" charset="0"/>
              <a:buChar char="•"/>
            </a:pPr>
            <a:r>
              <a:rPr lang="en-US" sz="1600" dirty="0"/>
              <a:t>This </a:t>
            </a:r>
            <a:r>
              <a:rPr lang="en-US" sz="1600" dirty="0"/>
              <a:t>means participants:</a:t>
            </a:r>
          </a:p>
          <a:p>
            <a:pPr lvl="1">
              <a:buFont typeface="Arial" panose="020B0604020202020204" pitchFamily="34" charset="0"/>
              <a:buChar char="•"/>
            </a:pPr>
            <a:r>
              <a:rPr lang="en-US" sz="1440" b="1" dirty="0">
                <a:solidFill>
                  <a:srgbClr val="00B050"/>
                </a:solidFill>
              </a:rPr>
              <a:t>Shall </a:t>
            </a:r>
            <a:r>
              <a:rPr lang="en-US" sz="1440" b="1" dirty="0">
                <a:solidFill>
                  <a:srgbClr val="00B050"/>
                </a:solidFill>
              </a:rPr>
              <a:t>act &amp; vote </a:t>
            </a:r>
            <a:r>
              <a:rPr lang="en-US" sz="1440" dirty="0"/>
              <a:t>based on their personal &amp; independent opinions derived </a:t>
            </a:r>
            <a:r>
              <a:rPr lang="en-US" sz="1440" dirty="0"/>
              <a:t>from their </a:t>
            </a:r>
            <a:r>
              <a:rPr lang="en-US" sz="1440" dirty="0"/>
              <a:t>expertise, knowledge, and qualifications</a:t>
            </a:r>
          </a:p>
          <a:p>
            <a:pPr lvl="1">
              <a:buFont typeface="Arial" panose="020B0604020202020204" pitchFamily="34" charset="0"/>
              <a:buChar char="•"/>
            </a:pPr>
            <a:r>
              <a:rPr lang="en-US" sz="1440" b="1" dirty="0">
                <a:solidFill>
                  <a:srgbClr val="FF0000"/>
                </a:solidFill>
              </a:rPr>
              <a:t>Shall </a:t>
            </a:r>
            <a:r>
              <a:rPr lang="en-US" sz="1440" b="1" dirty="0">
                <a:solidFill>
                  <a:srgbClr val="FF0000"/>
                </a:solidFill>
              </a:rPr>
              <a:t>not act or vote </a:t>
            </a:r>
            <a:r>
              <a:rPr lang="en-US" sz="1440" dirty="0"/>
              <a:t>based on any obligation to or any direction from any </a:t>
            </a:r>
            <a:r>
              <a:rPr lang="en-US" sz="1440" dirty="0"/>
              <a:t>other person </a:t>
            </a:r>
            <a:r>
              <a:rPr lang="en-US" sz="1440" dirty="0"/>
              <a:t>or organization, including an employer or client, regardless of </a:t>
            </a:r>
            <a:r>
              <a:rPr lang="en-US" sz="1440" dirty="0"/>
              <a:t>any external </a:t>
            </a:r>
            <a:r>
              <a:rPr lang="en-US" sz="1440" dirty="0"/>
              <a:t>commitments, agreements, contracts, or orders</a:t>
            </a:r>
          </a:p>
          <a:p>
            <a:pPr lvl="1">
              <a:buFont typeface="Arial" panose="020B0604020202020204" pitchFamily="34" charset="0"/>
              <a:buChar char="•"/>
            </a:pPr>
            <a:r>
              <a:rPr lang="en-US" sz="1440" b="1" dirty="0">
                <a:solidFill>
                  <a:srgbClr val="FF0000"/>
                </a:solidFill>
              </a:rPr>
              <a:t>Shall </a:t>
            </a:r>
            <a:r>
              <a:rPr lang="en-US" sz="1440" b="1" dirty="0">
                <a:solidFill>
                  <a:srgbClr val="FF0000"/>
                </a:solidFill>
              </a:rPr>
              <a:t>not direct </a:t>
            </a:r>
            <a:r>
              <a:rPr lang="en-US" sz="1440" dirty="0"/>
              <a:t>the actions or votes of other participants or retaliate </a:t>
            </a:r>
            <a:r>
              <a:rPr lang="en-US" sz="1440" dirty="0"/>
              <a:t>against other </a:t>
            </a:r>
            <a:r>
              <a:rPr lang="en-US" sz="1440" dirty="0"/>
              <a:t>participants for fulfilling their responsibility to act &amp; vote based on </a:t>
            </a:r>
            <a:r>
              <a:rPr lang="en-US" sz="1440" dirty="0"/>
              <a:t>their personal </a:t>
            </a:r>
            <a:r>
              <a:rPr lang="en-US" sz="1440" dirty="0"/>
              <a:t>&amp; independently developed opinions</a:t>
            </a:r>
          </a:p>
          <a:p>
            <a:pPr>
              <a:buFont typeface="Arial" panose="020B0604020202020204" pitchFamily="34" charset="0"/>
              <a:buChar char="•"/>
            </a:pPr>
            <a:r>
              <a:rPr lang="en-US" sz="1600" dirty="0"/>
              <a:t>By </a:t>
            </a:r>
            <a:r>
              <a:rPr lang="en-US" sz="1600" dirty="0"/>
              <a:t>participating in standards activities using the “</a:t>
            </a:r>
            <a:r>
              <a:rPr lang="en-US" sz="1600" i="1" dirty="0"/>
              <a:t>individual process</a:t>
            </a:r>
            <a:r>
              <a:rPr lang="en-US" sz="1600" dirty="0"/>
              <a:t>”, </a:t>
            </a:r>
            <a:r>
              <a:rPr lang="en-US" sz="1600" dirty="0"/>
              <a:t>you are </a:t>
            </a:r>
            <a:r>
              <a:rPr lang="en-US" sz="1600" dirty="0"/>
              <a:t>deemed to accept these requirements; if you are unable to </a:t>
            </a:r>
            <a:r>
              <a:rPr lang="en-US" sz="1600" dirty="0"/>
              <a:t>satisfy these </a:t>
            </a:r>
            <a:r>
              <a:rPr lang="en-US" sz="16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899868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a:t>
            </a:r>
            <a:r>
              <a:rPr lang="en-US" sz="1440" dirty="0"/>
              <a:t>means no participant may exercise “</a:t>
            </a:r>
            <a:r>
              <a:rPr lang="en-US" sz="1440" i="1" dirty="0"/>
              <a:t>authority, leadership, or influence </a:t>
            </a:r>
            <a:r>
              <a:rPr lang="en-US" sz="1440" i="1" dirty="0"/>
              <a:t>by reason </a:t>
            </a:r>
            <a:r>
              <a:rPr lang="en-US" sz="1440" i="1" dirty="0"/>
              <a:t>of superior leverage, strength, or representation to the exclusion of </a:t>
            </a:r>
            <a:r>
              <a:rPr lang="en-US" sz="1440" i="1" dirty="0"/>
              <a:t>fair and </a:t>
            </a:r>
            <a:r>
              <a:rPr lang="en-US" sz="1440" i="1" dirty="0"/>
              <a:t>equitable consideration of other viewpoints</a:t>
            </a:r>
            <a:r>
              <a:rPr lang="en-US" sz="1440" dirty="0"/>
              <a:t>” or “</a:t>
            </a:r>
            <a:r>
              <a:rPr lang="en-US" sz="1440" i="1" dirty="0"/>
              <a:t>to hinder the progress of </a:t>
            </a:r>
            <a:r>
              <a:rPr lang="en-US" sz="1440" i="1" dirty="0"/>
              <a:t>the standards </a:t>
            </a:r>
            <a:r>
              <a:rPr lang="en-US" sz="1440" i="1" dirty="0"/>
              <a:t>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735771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2019</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a:t>
            </a:r>
            <a:r>
              <a:rPr lang="en-US" sz="1600" dirty="0"/>
              <a:t>13 July 2018)</a:t>
            </a:r>
            <a:endParaRPr lang="en-US" sz="1600" dirty="0"/>
          </a:p>
          <a:p>
            <a:pPr lvl="1">
              <a:lnSpc>
                <a:spcPct val="80000"/>
              </a:lnSpc>
              <a:defRPr/>
            </a:pPr>
            <a:r>
              <a:rPr lang="en-US" altLang="en-US" sz="1440" dirty="0">
                <a:hlinkClick r:id="rId4"/>
              </a:rPr>
              <a:t>https://</a:t>
            </a:r>
            <a:r>
              <a:rPr lang="en-US" altLang="en-US" sz="1440" dirty="0">
                <a:hlinkClick r:id="rId4"/>
              </a:rPr>
              <a:t>mentor.ieee.org/802-ec/dcn/17/ec-17-0090-22-0PNP-ieee-802-lmsc-operations-manual.pdf</a:t>
            </a:r>
            <a:r>
              <a:rPr lang="en-US" altLang="en-US" sz="1440" dirty="0"/>
              <a:t> </a:t>
            </a:r>
            <a:endParaRPr lang="en-US" altLang="en-US" sz="1440" dirty="0"/>
          </a:p>
          <a:p>
            <a:pPr>
              <a:lnSpc>
                <a:spcPct val="80000"/>
              </a:lnSpc>
              <a:defRPr/>
            </a:pPr>
            <a:r>
              <a:rPr lang="en-US" sz="1600" dirty="0"/>
              <a:t>IEEE 802 Working Group Policies </a:t>
            </a:r>
            <a:r>
              <a:rPr lang="en-US" sz="1600" dirty="0"/>
              <a:t>&amp; Procedures </a:t>
            </a:r>
            <a:r>
              <a:rPr lang="en-US" sz="1600" dirty="0"/>
              <a:t>(29 </a:t>
            </a:r>
            <a:r>
              <a:rPr lang="en-US" sz="1600" dirty="0"/>
              <a:t>July </a:t>
            </a:r>
            <a:r>
              <a:rPr lang="en-US" sz="1600" dirty="0"/>
              <a:t>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a:t>
            </a:r>
            <a:r>
              <a:rPr lang="en-US" sz="1600" dirty="0"/>
              <a:t>13 July 2018)</a:t>
            </a:r>
            <a:endParaRPr lang="en-US" sz="1600" dirty="0">
              <a:hlinkClick r:id="rId6"/>
            </a:endParaRPr>
          </a:p>
          <a:p>
            <a:pPr lvl="1"/>
            <a:r>
              <a:rPr lang="en-US" sz="1440" dirty="0">
                <a:hlinkClick r:id="rId7"/>
              </a:rPr>
              <a:t>https://</a:t>
            </a:r>
            <a:r>
              <a:rPr lang="en-US" sz="1440" dirty="0">
                <a:hlinkClick r:id="rId7"/>
              </a:rPr>
              <a:t>mentor.ieee.org/802-ec/dcn/17/ec-17-0120-27-0PNP-ieee-802-lmsc-chairs-guidelines.pdf</a:t>
            </a:r>
            <a:r>
              <a:rPr lang="en-US" sz="1440" dirty="0"/>
              <a:t> </a:t>
            </a:r>
            <a:endParaRPr lang="en-US" sz="1440" dirty="0"/>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November 2019</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879785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mentor.ieee.org/802.19/dcn/19/19-19-0072-00-0003-november-agenda-tg3.xlsx</a:t>
            </a:r>
            <a:endParaRPr lang="en-US" dirty="0" smtClean="0"/>
          </a:p>
          <a:p>
            <a:pPr marL="0" indent="0">
              <a:buNone/>
            </a:pPr>
            <a:endParaRPr lang="en-US" dirty="0" smtClean="0"/>
          </a:p>
          <a:p>
            <a:r>
              <a:rPr lang="en-US" dirty="0" smtClean="0"/>
              <a:t>Discussion </a:t>
            </a:r>
            <a:endParaRPr lang="en-US" dirty="0" smtClean="0"/>
          </a:p>
          <a:p>
            <a:r>
              <a:rPr lang="en-US" dirty="0" smtClean="0"/>
              <a:t>Approved of agenda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a:t>
            </a:r>
            <a:r>
              <a:rPr lang="en-US" dirty="0" smtClean="0"/>
              <a:t>September</a:t>
            </a:r>
            <a:endParaRPr lang="en-US" dirty="0" smtClean="0"/>
          </a:p>
          <a:p>
            <a:endParaRPr lang="en-US" dirty="0"/>
          </a:p>
          <a:p>
            <a:r>
              <a:rPr lang="en-US" dirty="0" smtClean="0"/>
              <a:t>Discussion</a:t>
            </a:r>
          </a:p>
          <a:p>
            <a:r>
              <a:rPr lang="en-US" dirty="0" smtClean="0"/>
              <a:t>Approval</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Ø"/>
            </a:pPr>
            <a:r>
              <a:rPr lang="en-US" dirty="0"/>
              <a:t>Usual updates</a:t>
            </a:r>
          </a:p>
          <a:p>
            <a:pPr>
              <a:buFont typeface="Wingdings" panose="05000000000000000000" pitchFamily="2" charset="2"/>
              <a:buChar char="Ø"/>
            </a:pPr>
            <a:r>
              <a:rPr lang="en-US" dirty="0" smtClean="0"/>
              <a:t>Draft </a:t>
            </a:r>
            <a:r>
              <a:rPr lang="en-US" dirty="0" smtClean="0"/>
              <a:t>Development</a:t>
            </a:r>
          </a:p>
          <a:p>
            <a:pPr lvl="1">
              <a:buFont typeface="Wingdings" panose="05000000000000000000" pitchFamily="2" charset="2"/>
              <a:buChar char="Ø"/>
            </a:pPr>
            <a:r>
              <a:rPr lang="en-US" dirty="0" smtClean="0"/>
              <a:t>Editor status</a:t>
            </a:r>
            <a:endParaRPr lang="en-US" dirty="0" smtClean="0"/>
          </a:p>
          <a:p>
            <a:pPr>
              <a:buFont typeface="Wingdings" panose="05000000000000000000" pitchFamily="2" charset="2"/>
              <a:buChar char="Ø"/>
            </a:pPr>
            <a:r>
              <a:rPr lang="en-US" dirty="0" smtClean="0"/>
              <a:t>Technical </a:t>
            </a:r>
            <a:r>
              <a:rPr lang="en-US" dirty="0" smtClean="0"/>
              <a:t>Contributions</a:t>
            </a:r>
          </a:p>
          <a:p>
            <a:pPr lvl="1">
              <a:buFont typeface="Wingdings" panose="05000000000000000000" pitchFamily="2" charset="2"/>
              <a:buChar char="Ø"/>
            </a:pPr>
            <a:endParaRPr lang="en-US" dirty="0"/>
          </a:p>
          <a:p>
            <a:pPr>
              <a:buFont typeface="Wingdings" panose="05000000000000000000" pitchFamily="2" charset="2"/>
              <a:buChar char="Ø"/>
            </a:pPr>
            <a:r>
              <a:rPr lang="en-US" dirty="0" smtClean="0"/>
              <a:t>Draft development plan</a:t>
            </a:r>
            <a:endParaRPr lang="en-US" dirty="0" smtClean="0"/>
          </a:p>
          <a:p>
            <a:pPr>
              <a:buFont typeface="Wingdings" panose="05000000000000000000" pitchFamily="2" charset="2"/>
              <a:buChar char="Ø"/>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7" name="Right Arrow 6"/>
          <p:cNvSpPr/>
          <p:nvPr/>
        </p:nvSpPr>
        <p:spPr bwMode="auto">
          <a:xfrm rot="21406284">
            <a:off x="64113" y="4206558"/>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Impact of Network Profiles</a:t>
            </a:r>
            <a:endParaRPr lang="en-US" dirty="0"/>
          </a:p>
          <a:p>
            <a:r>
              <a:rPr lang="en-US" dirty="0"/>
              <a:t>802.15.4w overview and status </a:t>
            </a:r>
            <a:endParaRPr lang="en-US" dirty="0"/>
          </a:p>
          <a:p>
            <a:r>
              <a:rPr lang="en-US" dirty="0" smtClean="0"/>
              <a:t>EU RF Measurements</a:t>
            </a:r>
            <a:endParaRPr lang="en-US" dirty="0"/>
          </a:p>
          <a:p>
            <a:r>
              <a:rPr lang="en-US" dirty="0" smtClean="0"/>
              <a:t>Coexistence Methods</a:t>
            </a:r>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r>
              <a:rPr lang="en-US" dirty="0" smtClean="0"/>
              <a:t>Notes: </a:t>
            </a:r>
            <a:endParaRPr lang="en-US" dirty="0"/>
          </a:p>
          <a:p>
            <a:pPr marL="0" indent="0">
              <a:buNone/>
            </a:pPr>
            <a:r>
              <a:rPr lang="en-US" dirty="0" smtClean="0"/>
              <a:t>TG confirmation of secretary appointment requested</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2019</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5100</TotalTime>
  <Words>1973</Words>
  <Application>Microsoft Office PowerPoint</Application>
  <PresentationFormat>Custom</PresentationFormat>
  <Paragraphs>322</Paragraphs>
  <Slides>27</Slides>
  <Notes>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40" baseType="lpstr">
      <vt:lpstr>Arial Unicode MS</vt:lpstr>
      <vt:lpstr>MS Gothic</vt:lpstr>
      <vt:lpstr>Arial</vt:lpstr>
      <vt:lpstr>Calibri</vt:lpstr>
      <vt:lpstr>Courier New</vt:lpstr>
      <vt:lpstr>DejaVu Sans</vt:lpstr>
      <vt:lpstr>Helvetica</vt:lpstr>
      <vt:lpstr>Monotype Sorts</vt:lpstr>
      <vt:lpstr>Montserrat</vt:lpstr>
      <vt:lpstr>Times New Roman</vt:lpstr>
      <vt:lpstr>Wingdings</vt:lpstr>
      <vt:lpstr>Office Theme</vt:lpstr>
      <vt:lpstr>Document</vt:lpstr>
      <vt:lpstr>Sept 2019 Sub 1 GHz Task Group</vt:lpstr>
      <vt:lpstr>PowerPoint Presentation</vt:lpstr>
      <vt:lpstr>Task Group Organization</vt:lpstr>
      <vt:lpstr>Opening</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vt:lpstr>
      <vt:lpstr>September Minutes</vt:lpstr>
      <vt:lpstr>Meeting Goals</vt:lpstr>
      <vt:lpstr>Overview and Schedule</vt:lpstr>
      <vt:lpstr>Technical Presentations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224</cp:revision>
  <cp:lastPrinted>2015-01-08T23:35:49Z</cp:lastPrinted>
  <dcterms:created xsi:type="dcterms:W3CDTF">2014-10-30T17:06:39Z</dcterms:created>
  <dcterms:modified xsi:type="dcterms:W3CDTF">2019-11-11T06:44:15Z</dcterms:modified>
</cp:coreProperties>
</file>