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64" r:id="rId3"/>
    <p:sldId id="280" r:id="rId4"/>
    <p:sldId id="283" r:id="rId5"/>
    <p:sldId id="284" r:id="rId6"/>
    <p:sldId id="269"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E3C45547-6DB7-4C34-850D-CE8242A8AF7E}"/>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51ABC76D-A061-49C4-ACF3-CFE1C796FC8B}"/>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D03E069F-8832-4E63-878E-55986B85DA30}"/>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November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802.19-19/0074r0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November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November 2019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2019-11-01</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1026" name="Document" r:id="rId4" imgW="8238348" imgH="2556850" progId="Word.Document.8">
                  <p:embed/>
                </p:oleObj>
              </mc:Choice>
              <mc:Fallback>
                <p:oleObj name="Document" r:id="rId4" imgW="8238348" imgH="2556850" progId="Word.Document.8">
                  <p:embed/>
                  <p:pic>
                    <p:nvPicPr>
                      <p:cNvPr id="3075" name="Object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52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A519C-DE1F-4573-B83E-8DF786518135}"/>
              </a:ext>
            </a:extLst>
          </p:cNvPr>
          <p:cNvSpPr>
            <a:spLocks noGrp="1"/>
          </p:cNvSpPr>
          <p:nvPr>
            <p:ph type="title"/>
          </p:nvPr>
        </p:nvSpPr>
        <p:spPr/>
        <p:txBody>
          <a:bodyPr/>
          <a:lstStyle/>
          <a:p>
            <a:r>
              <a:rPr lang="en-US" sz="3600" dirty="0"/>
              <a:t>Task Group 3</a:t>
            </a:r>
          </a:p>
        </p:txBody>
      </p:sp>
      <p:sp>
        <p:nvSpPr>
          <p:cNvPr id="3" name="Content Placeholder 2">
            <a:extLst>
              <a:ext uri="{FF2B5EF4-FFF2-40B4-BE49-F238E27FC236}">
                <a16:creationId xmlns:a16="http://schemas.microsoft.com/office/drawing/2014/main" id="{77D41C8B-B134-4FD3-BDEE-B93E12984B67}"/>
              </a:ext>
            </a:extLst>
          </p:cNvPr>
          <p:cNvSpPr>
            <a:spLocks noGrp="1"/>
          </p:cNvSpPr>
          <p:nvPr>
            <p:ph idx="1"/>
          </p:nvPr>
        </p:nvSpPr>
        <p:spPr>
          <a:xfrm>
            <a:off x="580812" y="1728891"/>
            <a:ext cx="8791788" cy="4748109"/>
          </a:xfrm>
        </p:spPr>
        <p:txBody>
          <a:bodyPr/>
          <a:lstStyle/>
          <a:p>
            <a:r>
              <a:rPr lang="en-US" sz="2400" dirty="0"/>
              <a:t>Task Group 3 is developing a Recommended Practice on Coexistence in the sub-1GHz Frequency Bands</a:t>
            </a:r>
          </a:p>
          <a:p>
            <a:r>
              <a:rPr lang="en-US" sz="2400" dirty="0"/>
              <a:t>Task Group sent out a Call for Contributions in early July</a:t>
            </a:r>
          </a:p>
          <a:p>
            <a:r>
              <a:rPr lang="en-US" sz="2400" dirty="0"/>
              <a:t>Task Group is hearing contributions</a:t>
            </a:r>
          </a:p>
          <a:p>
            <a:r>
              <a:rPr lang="en-US" sz="2400" dirty="0"/>
              <a:t>Task Group 3 meetings this week</a:t>
            </a:r>
          </a:p>
          <a:p>
            <a:pPr lvl="1"/>
            <a:r>
              <a:rPr lang="en-US" sz="2200" b="1" dirty="0"/>
              <a:t>Monday PM1</a:t>
            </a:r>
          </a:p>
          <a:p>
            <a:pPr lvl="1"/>
            <a:r>
              <a:rPr lang="en-US" sz="2200" b="1" dirty="0"/>
              <a:t>Tuesday Evening</a:t>
            </a:r>
          </a:p>
          <a:p>
            <a:pPr lvl="1"/>
            <a:r>
              <a:rPr lang="en-US" sz="2200" b="1" dirty="0"/>
              <a:t>Thursday AM2</a:t>
            </a:r>
          </a:p>
          <a:p>
            <a:endParaRPr lang="en-US" sz="2400" dirty="0"/>
          </a:p>
        </p:txBody>
      </p:sp>
      <p:sp>
        <p:nvSpPr>
          <p:cNvPr id="4" name="Slide Number Placeholder 3">
            <a:extLst>
              <a:ext uri="{FF2B5EF4-FFF2-40B4-BE49-F238E27FC236}">
                <a16:creationId xmlns:a16="http://schemas.microsoft.com/office/drawing/2014/main" id="{25B89E7C-9E10-4E3D-A070-4F7901D71345}"/>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FF00FE75-67C5-41DA-9816-B90016863EF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104F9A4-3C82-4EA9-B0F3-E5B4CFA77A4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EB5AA-7C1E-43F4-941D-621B834F1BEC}"/>
              </a:ext>
            </a:extLst>
          </p:cNvPr>
          <p:cNvSpPr>
            <a:spLocks noGrp="1"/>
          </p:cNvSpPr>
          <p:nvPr>
            <p:ph type="title"/>
          </p:nvPr>
        </p:nvSpPr>
        <p:spPr>
          <a:xfrm>
            <a:off x="257388" y="731523"/>
            <a:ext cx="9191412" cy="792477"/>
          </a:xfrm>
        </p:spPr>
        <p:txBody>
          <a:bodyPr/>
          <a:lstStyle/>
          <a:p>
            <a:r>
              <a:rPr lang="en-US" sz="3200" dirty="0"/>
              <a:t>Recommended Text on the 802 Coexistence Process</a:t>
            </a:r>
          </a:p>
        </p:txBody>
      </p:sp>
      <p:sp>
        <p:nvSpPr>
          <p:cNvPr id="3" name="Content Placeholder 2">
            <a:extLst>
              <a:ext uri="{FF2B5EF4-FFF2-40B4-BE49-F238E27FC236}">
                <a16:creationId xmlns:a16="http://schemas.microsoft.com/office/drawing/2014/main" id="{8E638090-E680-4193-9BF0-7AEB81DB0B05}"/>
              </a:ext>
            </a:extLst>
          </p:cNvPr>
          <p:cNvSpPr>
            <a:spLocks noGrp="1"/>
          </p:cNvSpPr>
          <p:nvPr>
            <p:ph idx="1"/>
          </p:nvPr>
        </p:nvSpPr>
        <p:spPr>
          <a:xfrm>
            <a:off x="257389" y="1608669"/>
            <a:ext cx="9191412" cy="4975008"/>
          </a:xfrm>
        </p:spPr>
        <p:txBody>
          <a:bodyPr/>
          <a:lstStyle/>
          <a:p>
            <a:r>
              <a:rPr lang="en-US" sz="2400" dirty="0"/>
              <a:t>At the September IEEE 802.19 meeting the WG discussed and revised the “Recommended Text on the 802 Coexistence Process” document</a:t>
            </a:r>
          </a:p>
          <a:p>
            <a:r>
              <a:rPr lang="en-US" sz="2400" b="1" dirty="0"/>
              <a:t>Held an electronic vote to approve the document (</a:t>
            </a:r>
            <a:r>
              <a:rPr lang="en-US" sz="2400" dirty="0"/>
              <a:t>802.19-19/24r6</a:t>
            </a:r>
            <a:r>
              <a:rPr lang="en-US" sz="2400" b="1" dirty="0"/>
              <a:t>)</a:t>
            </a:r>
          </a:p>
          <a:p>
            <a:pPr lvl="1"/>
            <a:r>
              <a:rPr lang="en-US" sz="2200" b="1" dirty="0"/>
              <a:t>The vote closed on October 1</a:t>
            </a:r>
          </a:p>
          <a:p>
            <a:pPr lvl="1"/>
            <a:r>
              <a:rPr lang="en-US" sz="2200" b="1" dirty="0"/>
              <a:t>Results (Y/N/A): 31/12/0.  Approval Rate = 72%.  Motion failed.</a:t>
            </a:r>
          </a:p>
          <a:p>
            <a:pPr lvl="1"/>
            <a:r>
              <a:rPr lang="en-US" sz="2200" b="1" dirty="0"/>
              <a:t>Comments are posted in document 802.19-19/69r1</a:t>
            </a:r>
          </a:p>
          <a:p>
            <a:r>
              <a:rPr lang="en-US" sz="2400" b="1" dirty="0"/>
              <a:t>The plan is to approve this document at the WG Opening</a:t>
            </a:r>
          </a:p>
          <a:p>
            <a:pPr lvl="1"/>
            <a:r>
              <a:rPr lang="en-US" sz="2200" b="1" dirty="0"/>
              <a:t>Monday PM2</a:t>
            </a:r>
          </a:p>
          <a:p>
            <a:pPr lvl="1"/>
            <a:r>
              <a:rPr lang="en-US" sz="2200" b="1" dirty="0"/>
              <a:t>Once approved by the WG it will be submitted to the 802 Executive Committee for their consideration</a:t>
            </a:r>
          </a:p>
          <a:p>
            <a:pPr lvl="1"/>
            <a:r>
              <a:rPr lang="en-US" sz="2200" b="1" dirty="0"/>
              <a:t>The 802 EC will follow the Process for modifying the 802 rules</a:t>
            </a:r>
          </a:p>
        </p:txBody>
      </p:sp>
      <p:sp>
        <p:nvSpPr>
          <p:cNvPr id="4" name="Slide Number Placeholder 3">
            <a:extLst>
              <a:ext uri="{FF2B5EF4-FFF2-40B4-BE49-F238E27FC236}">
                <a16:creationId xmlns:a16="http://schemas.microsoft.com/office/drawing/2014/main" id="{B2614258-3763-4ABC-AB25-4B7F52181679}"/>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F5838C7-E377-4E08-AF2E-31CB4E66E3E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1155E37-92FD-454C-9BEB-6B227F7DAF5C}"/>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254697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FC05F-CB98-4253-922E-72C9FD7B87B2}"/>
              </a:ext>
            </a:extLst>
          </p:cNvPr>
          <p:cNvSpPr>
            <a:spLocks noGrp="1"/>
          </p:cNvSpPr>
          <p:nvPr>
            <p:ph type="title"/>
          </p:nvPr>
        </p:nvSpPr>
        <p:spPr/>
        <p:txBody>
          <a:bodyPr/>
          <a:lstStyle/>
          <a:p>
            <a:r>
              <a:rPr lang="en-US" sz="3200" dirty="0"/>
              <a:t>Vote on 802.11ax CA Document</a:t>
            </a:r>
          </a:p>
        </p:txBody>
      </p:sp>
      <p:sp>
        <p:nvSpPr>
          <p:cNvPr id="3" name="Content Placeholder 2">
            <a:extLst>
              <a:ext uri="{FF2B5EF4-FFF2-40B4-BE49-F238E27FC236}">
                <a16:creationId xmlns:a16="http://schemas.microsoft.com/office/drawing/2014/main" id="{7B432C69-AA6B-4845-97D2-8F02997DFB60}"/>
              </a:ext>
            </a:extLst>
          </p:cNvPr>
          <p:cNvSpPr>
            <a:spLocks noGrp="1"/>
          </p:cNvSpPr>
          <p:nvPr>
            <p:ph idx="1"/>
          </p:nvPr>
        </p:nvSpPr>
        <p:spPr>
          <a:xfrm>
            <a:off x="533400" y="2113282"/>
            <a:ext cx="8288868" cy="4387427"/>
          </a:xfrm>
        </p:spPr>
        <p:txBody>
          <a:bodyPr/>
          <a:lstStyle/>
          <a:p>
            <a:r>
              <a:rPr lang="en-US" dirty="0"/>
              <a:t>Ballot to approve 802.11ax CA document</a:t>
            </a:r>
          </a:p>
          <a:p>
            <a:r>
              <a:rPr lang="en-US" dirty="0"/>
              <a:t>Closed on Oct 23</a:t>
            </a:r>
          </a:p>
          <a:p>
            <a:r>
              <a:rPr lang="en-US" dirty="0"/>
              <a:t>Results (Y/N/A) = 25/7/0</a:t>
            </a:r>
          </a:p>
          <a:p>
            <a:r>
              <a:rPr lang="en-US" dirty="0"/>
              <a:t>Approval Rate = 78%</a:t>
            </a:r>
          </a:p>
          <a:p>
            <a:r>
              <a:rPr lang="en-US" dirty="0"/>
              <a:t>Motion Passed</a:t>
            </a:r>
          </a:p>
          <a:p>
            <a:r>
              <a:rPr lang="en-US" dirty="0"/>
              <a:t>34 comments received</a:t>
            </a:r>
          </a:p>
          <a:p>
            <a:r>
              <a:rPr lang="en-US" dirty="0"/>
              <a:t>Comments on CA document were submitted via the 802.11 ballot</a:t>
            </a:r>
          </a:p>
        </p:txBody>
      </p:sp>
      <p:sp>
        <p:nvSpPr>
          <p:cNvPr id="4" name="Slide Number Placeholder 3">
            <a:extLst>
              <a:ext uri="{FF2B5EF4-FFF2-40B4-BE49-F238E27FC236}">
                <a16:creationId xmlns:a16="http://schemas.microsoft.com/office/drawing/2014/main" id="{833DE45B-FD85-4618-947B-5CFBD1FC67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39C2073-2D19-42C8-B762-55CB29152469}"/>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04E603A7-B876-499E-98EF-FF12E74630A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4381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4"/>
            <a:ext cx="8288868" cy="776035"/>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November 2019</a:t>
            </a:r>
            <a:endParaRPr lang="en-GB" dirty="0"/>
          </a:p>
        </p:txBody>
      </p:sp>
      <p:pic>
        <p:nvPicPr>
          <p:cNvPr id="7" name="Picture 6">
            <a:extLst>
              <a:ext uri="{FF2B5EF4-FFF2-40B4-BE49-F238E27FC236}">
                <a16:creationId xmlns:a16="http://schemas.microsoft.com/office/drawing/2014/main" id="{307F8259-051D-4B29-B640-6FE565280782}"/>
              </a:ext>
            </a:extLst>
          </p:cNvPr>
          <p:cNvPicPr>
            <a:picLocks noChangeAspect="1"/>
          </p:cNvPicPr>
          <p:nvPr/>
        </p:nvPicPr>
        <p:blipFill>
          <a:blip r:embed="rId2"/>
          <a:stretch>
            <a:fillRect/>
          </a:stretch>
        </p:blipFill>
        <p:spPr>
          <a:xfrm>
            <a:off x="968334" y="1386161"/>
            <a:ext cx="7838945" cy="5228700"/>
          </a:xfrm>
          <a:prstGeom prst="rect">
            <a:avLst/>
          </a:prstGeom>
        </p:spPr>
      </p:pic>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876</TotalTime>
  <Words>358</Words>
  <Application>Microsoft Office PowerPoint</Application>
  <PresentationFormat>Custom</PresentationFormat>
  <Paragraphs>55</Paragraphs>
  <Slides>6</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Arial</vt:lpstr>
      <vt:lpstr>Calibri</vt:lpstr>
      <vt:lpstr>Courier New</vt:lpstr>
      <vt:lpstr>Times New Roman</vt:lpstr>
      <vt:lpstr>Office Theme</vt:lpstr>
      <vt:lpstr>Document</vt:lpstr>
      <vt:lpstr>November 2019 Opening Report</vt:lpstr>
      <vt:lpstr>Voter Summary</vt:lpstr>
      <vt:lpstr>Task Group 3</vt:lpstr>
      <vt:lpstr>Recommended Text on the 802 Coexistence Process</vt:lpstr>
      <vt:lpstr>Vote on 802.11ax CA Document</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2019-11-01T20:27:41Z</dcterms:modified>
</cp:coreProperties>
</file>