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1" r:id="rId3"/>
    <p:sldId id="291" r:id="rId4"/>
    <p:sldId id="269" r:id="rId5"/>
    <p:sldId id="285" r:id="rId6"/>
    <p:sldId id="283" r:id="rId7"/>
    <p:sldId id="288" r:id="rId8"/>
    <p:sldId id="289" r:id="rId9"/>
    <p:sldId id="290" r:id="rId10"/>
    <p:sldId id="294" r:id="rId11"/>
    <p:sldId id="292" r:id="rId1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9/15/2019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802.19-19/0065r00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9/dcn/19/19-19-0057-01-0003-september-agenda.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9/dcn/19/19-19-0053-01-0003-july-minutes.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2019 </a:t>
            </a:r>
            <a:r>
              <a:rPr lang="en-GB" sz="3600" dirty="0" smtClean="0"/>
              <a:t>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2019-09-16</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87"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a:t>
            </a:r>
            <a:r>
              <a:rPr lang="en-US" dirty="0" smtClean="0"/>
              <a:t>Initial </a:t>
            </a:r>
            <a:r>
              <a:rPr lang="en-US" dirty="0" smtClean="0"/>
              <a:t>call for proposals</a:t>
            </a:r>
          </a:p>
          <a:p>
            <a:pPr lvl="0"/>
            <a:r>
              <a:rPr lang="en-US" dirty="0"/>
              <a:t>July 2019 Hear technical proposals – start drafting process </a:t>
            </a:r>
          </a:p>
          <a:p>
            <a:pPr lvl="0"/>
            <a:r>
              <a:rPr lang="en-US" dirty="0" smtClean="0"/>
              <a:t>Sept 2019 more </a:t>
            </a:r>
            <a:r>
              <a:rPr lang="en-US" dirty="0" smtClean="0"/>
              <a:t>proposals, </a:t>
            </a:r>
            <a:r>
              <a:rPr lang="en-US" dirty="0" smtClean="0"/>
              <a:t>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a:t>
            </a:r>
            <a:r>
              <a:rPr lang="en-US" dirty="0" smtClean="0"/>
              <a:t>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Right Arrow 6"/>
          <p:cNvSpPr/>
          <p:nvPr/>
        </p:nvSpPr>
        <p:spPr bwMode="auto">
          <a:xfrm rot="21406284">
            <a:off x="61451" y="33683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Coexistence </a:t>
            </a:r>
            <a:r>
              <a:rPr lang="en-US" dirty="0"/>
              <a:t>Simulation and Coexistence </a:t>
            </a:r>
            <a:r>
              <a:rPr lang="en-US" dirty="0" smtClean="0"/>
              <a:t>Issues</a:t>
            </a:r>
            <a:endParaRPr lang="en-US" dirty="0"/>
          </a:p>
          <a:p>
            <a:r>
              <a:rPr lang="en-US" dirty="0" smtClean="0"/>
              <a:t>Coexistence </a:t>
            </a:r>
            <a:r>
              <a:rPr lang="en-US" dirty="0"/>
              <a:t>Architecture Recommendation </a:t>
            </a:r>
          </a:p>
          <a:p>
            <a:r>
              <a:rPr lang="en-US" dirty="0" smtClean="0"/>
              <a:t>Simulation </a:t>
            </a:r>
            <a:r>
              <a:rPr lang="en-US" dirty="0"/>
              <a:t>Updates</a:t>
            </a:r>
          </a:p>
          <a:p>
            <a:r>
              <a:rPr lang="en-US" dirty="0" smtClean="0"/>
              <a:t>EU </a:t>
            </a:r>
            <a:r>
              <a:rPr lang="en-US" dirty="0"/>
              <a:t>bands</a:t>
            </a:r>
          </a:p>
          <a:p>
            <a:r>
              <a:rPr lang="en-US" dirty="0" smtClean="0"/>
              <a:t>802.15.4w </a:t>
            </a:r>
            <a:r>
              <a:rPr lang="en-US" dirty="0"/>
              <a:t>overview and status</a:t>
            </a:r>
          </a:p>
          <a:p>
            <a:r>
              <a:rPr lang="en-US" dirty="0" smtClean="0"/>
              <a:t>Coordinated </a:t>
            </a:r>
            <a:r>
              <a:rPr lang="en-US" dirty="0"/>
              <a:t>Coexistence Methods </a:t>
            </a:r>
          </a:p>
          <a:p>
            <a:r>
              <a:rPr lang="en-US" dirty="0" smtClean="0"/>
              <a:t>Distributed </a:t>
            </a:r>
            <a:r>
              <a:rPr lang="en-US" dirty="0"/>
              <a:t>Coexistence Methods </a:t>
            </a:r>
          </a:p>
          <a:p>
            <a:r>
              <a:rPr lang="en-US" dirty="0" smtClean="0"/>
              <a:t>Measurement </a:t>
            </a:r>
            <a:r>
              <a:rPr lang="en-US" dirty="0"/>
              <a:t>of Radio Noise and Interference over 920 MHz band in </a:t>
            </a:r>
            <a:r>
              <a:rPr lang="en-US" dirty="0" smtClean="0"/>
              <a:t>Japan</a:t>
            </a:r>
            <a:endParaRPr lang="en-US" dirty="0"/>
          </a:p>
          <a:p>
            <a:r>
              <a:rPr lang="en-US" dirty="0"/>
              <a:t>Document Framework Discussion</a:t>
            </a:r>
          </a:p>
          <a:p>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r>
              <a:rPr lang="en-US" dirty="0" smtClean="0"/>
              <a:t>Notes: </a:t>
            </a:r>
          </a:p>
          <a:p>
            <a:pPr marL="0" indent="0">
              <a:buNone/>
            </a:pPr>
            <a:r>
              <a:rPr lang="en-US" dirty="0" smtClean="0"/>
              <a:t>1. Secretary volunteer: Harry </a:t>
            </a:r>
            <a:r>
              <a:rPr lang="en-US" dirty="0" err="1" smtClean="0"/>
              <a:t>Bims</a:t>
            </a:r>
            <a:r>
              <a:rPr lang="en-US" smtClean="0"/>
              <a:t> </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a:t> </a:t>
            </a:r>
            <a:r>
              <a:rPr lang="en-US" dirty="0">
                <a:hlinkClick r:id="rId2"/>
              </a:rPr>
              <a:t>https://</a:t>
            </a:r>
            <a:r>
              <a:rPr lang="en-US" dirty="0" smtClean="0">
                <a:hlinkClick r:id="rId2"/>
              </a:rPr>
              <a:t>development.standards.ieee.org/myproject/Public/mytools/mob/slideset.pdf</a:t>
            </a:r>
            <a:endParaRPr lang="en-US" dirty="0" smtClean="0"/>
          </a:p>
          <a:p>
            <a:pPr marL="0" indent="0">
              <a:buNone/>
            </a:pP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mentor.ieee.org/802.19/dcn/19/19-19-0057-01-0003-september-agenda.xlsx</a:t>
            </a:r>
            <a:endParaRPr lang="en-US" dirty="0"/>
          </a:p>
          <a:p>
            <a:r>
              <a:rPr lang="en-US" dirty="0" smtClean="0"/>
              <a:t>Discussion </a:t>
            </a:r>
          </a:p>
          <a:p>
            <a:r>
              <a:rPr lang="en-US" dirty="0" smtClean="0"/>
              <a:t>Approved </a:t>
            </a:r>
            <a:r>
              <a:rPr lang="en-US" dirty="0" smtClean="0"/>
              <a:t>of </a:t>
            </a:r>
            <a:r>
              <a:rPr lang="en-US" dirty="0" smtClean="0"/>
              <a:t>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May</a:t>
            </a:r>
          </a:p>
          <a:p>
            <a:r>
              <a:rPr lang="en-US" dirty="0">
                <a:hlinkClick r:id="rId2"/>
              </a:rPr>
              <a:t>https://</a:t>
            </a:r>
            <a:r>
              <a:rPr lang="en-US" dirty="0" smtClean="0">
                <a:hlinkClick r:id="rId2"/>
              </a:rPr>
              <a:t>mentor.ieee.org/802.19/dcn/19/19-19-0053-01-0003-july-minutes.docx</a:t>
            </a:r>
            <a:endParaRPr lang="en-US" dirty="0" smtClean="0"/>
          </a:p>
          <a:p>
            <a:endParaRPr lang="en-US" dirty="0"/>
          </a:p>
          <a:p>
            <a:r>
              <a:rPr lang="en-US" dirty="0" smtClean="0"/>
              <a:t>Discussion</a:t>
            </a:r>
          </a:p>
          <a:p>
            <a:r>
              <a:rPr lang="en-US" dirty="0" smtClean="0"/>
              <a:t>Approval</a:t>
            </a: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Ø"/>
            </a:pPr>
            <a:r>
              <a:rPr lang="en-US" dirty="0" smtClean="0"/>
              <a:t>Draft </a:t>
            </a:r>
            <a:r>
              <a:rPr lang="en-US" dirty="0" smtClean="0"/>
              <a:t>Development</a:t>
            </a:r>
          </a:p>
          <a:p>
            <a:pPr lvl="1">
              <a:buFont typeface="Wingdings" panose="05000000000000000000" pitchFamily="2" charset="2"/>
              <a:buChar char="Ø"/>
            </a:pPr>
            <a:r>
              <a:rPr lang="en-US" dirty="0" smtClean="0"/>
              <a:t>Review contributions so far</a:t>
            </a:r>
          </a:p>
          <a:p>
            <a:pPr lvl="1">
              <a:buFont typeface="Wingdings" panose="05000000000000000000" pitchFamily="2" charset="2"/>
              <a:buChar char="Ø"/>
            </a:pPr>
            <a:r>
              <a:rPr lang="en-US" dirty="0" smtClean="0"/>
              <a:t>Review draft outline and drafting plan</a:t>
            </a:r>
          </a:p>
          <a:p>
            <a:pPr>
              <a:buFont typeface="Wingdings" panose="05000000000000000000" pitchFamily="2" charset="2"/>
              <a:buChar char="Ø"/>
            </a:pPr>
            <a:r>
              <a:rPr lang="en-US" dirty="0" smtClean="0"/>
              <a:t>More Usage </a:t>
            </a:r>
            <a:r>
              <a:rPr lang="en-US" dirty="0"/>
              <a:t>scenarios </a:t>
            </a:r>
            <a:r>
              <a:rPr lang="en-US" dirty="0" smtClean="0"/>
              <a:t>discussion</a:t>
            </a:r>
          </a:p>
          <a:p>
            <a:pPr lvl="1">
              <a:buFont typeface="Wingdings" panose="05000000000000000000" pitchFamily="2" charset="2"/>
              <a:buChar char="Ø"/>
            </a:pPr>
            <a:r>
              <a:rPr lang="en-US" dirty="0" smtClean="0"/>
              <a:t>Report on outreach efforts</a:t>
            </a:r>
          </a:p>
          <a:p>
            <a:pPr lvl="1">
              <a:buFont typeface="Wingdings" panose="05000000000000000000" pitchFamily="2" charset="2"/>
              <a:buChar char="Ø"/>
            </a:pPr>
            <a:r>
              <a:rPr lang="en-US" dirty="0" smtClean="0"/>
              <a:t>Hear contributions on use cases</a:t>
            </a:r>
          </a:p>
          <a:p>
            <a:pPr>
              <a:buFont typeface="Wingdings" panose="05000000000000000000" pitchFamily="2" charset="2"/>
              <a:buChar char="Ø"/>
            </a:pPr>
            <a:r>
              <a:rPr lang="en-US" dirty="0" smtClean="0"/>
              <a:t>Updates </a:t>
            </a:r>
            <a:r>
              <a:rPr lang="en-US" dirty="0" smtClean="0"/>
              <a:t>on situation in Japan</a:t>
            </a:r>
          </a:p>
          <a:p>
            <a:pPr>
              <a:buFont typeface="Wingdings" panose="05000000000000000000" pitchFamily="2" charset="2"/>
              <a:buChar char="Ø"/>
            </a:pPr>
            <a:r>
              <a:rPr lang="en-US" dirty="0" smtClean="0"/>
              <a:t>Update on simulation tools and results</a:t>
            </a:r>
          </a:p>
          <a:p>
            <a:pPr>
              <a:buFont typeface="Wingdings" panose="05000000000000000000" pitchFamily="2" charset="2"/>
              <a:buChar char="Ø"/>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5054</TotalTime>
  <Words>549</Words>
  <Application>Microsoft Office PowerPoint</Application>
  <PresentationFormat>Custom</PresentationFormat>
  <Paragraphs>121</Paragraphs>
  <Slides>11</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Arial</vt:lpstr>
      <vt:lpstr>Calibri</vt:lpstr>
      <vt:lpstr>Courier New</vt:lpstr>
      <vt:lpstr>Times New Roman</vt:lpstr>
      <vt:lpstr>Wingdings</vt:lpstr>
      <vt:lpstr>Office Theme</vt:lpstr>
      <vt:lpstr>Document</vt:lpstr>
      <vt:lpstr>Sept 2019 Sub 1 GHz Task Group</vt:lpstr>
      <vt:lpstr>PowerPoint Presentation</vt:lpstr>
      <vt:lpstr>Task Group Organization</vt:lpstr>
      <vt:lpstr>Opening</vt:lpstr>
      <vt:lpstr>Sub-1GHz Coexistence Task Group</vt:lpstr>
      <vt:lpstr>Meeting Preamble</vt:lpstr>
      <vt:lpstr>Agenda</vt:lpstr>
      <vt:lpstr>July Minutes</vt:lpstr>
      <vt:lpstr>Meeting Goals</vt:lpstr>
      <vt:lpstr>Overview and Schedule</vt:lpstr>
      <vt:lpstr>Technical Presentations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219</cp:revision>
  <cp:lastPrinted>2015-01-08T23:35:49Z</cp:lastPrinted>
  <dcterms:created xsi:type="dcterms:W3CDTF">2014-10-30T17:06:39Z</dcterms:created>
  <dcterms:modified xsi:type="dcterms:W3CDTF">2019-09-16T05:50:17Z</dcterms:modified>
</cp:coreProperties>
</file>