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4" r:id="rId3"/>
    <p:sldId id="280" r:id="rId4"/>
    <p:sldId id="283" r:id="rId5"/>
    <p:sldId id="269"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F26DEF-A523-499D-8F91-E4E4BE9B5BE8}" v="3" dt="2019-09-13T18:16:55.8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3C45547-6DB7-4C34-850D-CE8242A8AF7E}"/>
  </pc:docChgLst>
  <pc:docChgLst>
    <pc:chgData name="Steve Shellhammer" userId="0e71f22d-ee3e-49c0-82ff-dbc290af8082" providerId="ADAL" clId="{51ABC76D-A061-49C4-ACF3-CFE1C796FC8B}"/>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D03E069F-8832-4E63-878E-55986B85DA30}"/>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9/13/2019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802.19-19/0062r0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September 2019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2019-09-13</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Task Group sent out a Call for Contributions in early July</a:t>
            </a:r>
          </a:p>
          <a:p>
            <a:r>
              <a:rPr lang="en-US" sz="2400" dirty="0"/>
              <a:t>Task Group is hearing contributions</a:t>
            </a:r>
          </a:p>
          <a:p>
            <a:r>
              <a:rPr lang="en-US" sz="2400" dirty="0"/>
              <a:t>Task Group 3 meetings this week</a:t>
            </a:r>
          </a:p>
          <a:p>
            <a:pPr lvl="1"/>
            <a:r>
              <a:rPr lang="en-US" sz="2200" b="1" dirty="0"/>
              <a:t>Monday PM1</a:t>
            </a:r>
          </a:p>
          <a:p>
            <a:pPr lvl="1"/>
            <a:r>
              <a:rPr lang="en-US" sz="2200" b="1" dirty="0"/>
              <a:t>Tuesday Evening</a:t>
            </a:r>
          </a:p>
          <a:p>
            <a:pPr lvl="1"/>
            <a:r>
              <a:rPr lang="en-US" sz="2200" b="1" dirty="0"/>
              <a:t>Thursday AM2</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57388" y="731523"/>
            <a:ext cx="9191412" cy="7924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413173" y="1608669"/>
            <a:ext cx="9035627" cy="4975008"/>
          </a:xfrm>
        </p:spPr>
        <p:txBody>
          <a:bodyPr/>
          <a:lstStyle/>
          <a:p>
            <a:r>
              <a:rPr lang="en-US" sz="2400" dirty="0"/>
              <a:t>At the July IEEE 802.19 meeting the WG discussed and revised the “Recommended Text on the 802 Coexistence Process” document</a:t>
            </a:r>
          </a:p>
          <a:p>
            <a:r>
              <a:rPr lang="en-US" sz="2400" b="1" dirty="0"/>
              <a:t>Held an electronic vote to approve the document (</a:t>
            </a:r>
            <a:r>
              <a:rPr lang="en-US" sz="2400" dirty="0"/>
              <a:t>802.19-19/24r5</a:t>
            </a:r>
            <a:r>
              <a:rPr lang="en-US" sz="2400" b="1" dirty="0"/>
              <a:t>)</a:t>
            </a:r>
          </a:p>
          <a:p>
            <a:pPr lvl="1"/>
            <a:r>
              <a:rPr lang="en-US" sz="2000" b="1" dirty="0"/>
              <a:t>The vote ended August 6</a:t>
            </a:r>
          </a:p>
          <a:p>
            <a:pPr lvl="1"/>
            <a:r>
              <a:rPr lang="en-US" sz="2000" b="1" dirty="0"/>
              <a:t>Results were (Y/N/A): 15/11/0.  Approval Rate = 69%.  Motion failed.</a:t>
            </a:r>
          </a:p>
          <a:p>
            <a:pPr lvl="1"/>
            <a:r>
              <a:rPr lang="en-US" sz="2000" b="1" dirty="0"/>
              <a:t>Comments were received and distributed on the email reflector</a:t>
            </a:r>
          </a:p>
          <a:p>
            <a:r>
              <a:rPr lang="en-US" sz="2400" b="1" dirty="0"/>
              <a:t>The plan is to approve this document at the WG Opening</a:t>
            </a:r>
          </a:p>
          <a:p>
            <a:pPr lvl="1"/>
            <a:r>
              <a:rPr lang="en-US" sz="2200" b="1" dirty="0"/>
              <a:t>Monday PM2</a:t>
            </a:r>
          </a:p>
          <a:p>
            <a:pPr lvl="1"/>
            <a:r>
              <a:rPr lang="en-US" sz="2200" b="1" dirty="0"/>
              <a:t>Once approved by the WG it will be submitted to the 802 Executive Committee for their consideration</a:t>
            </a:r>
          </a:p>
          <a:p>
            <a:pPr lvl="1"/>
            <a:r>
              <a:rPr lang="en-US" sz="2200" b="1" dirty="0"/>
              <a:t>The 802 EC will follow the Process for modifying the 802 rules</a:t>
            </a:r>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7760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September 2019</a:t>
            </a:r>
            <a:endParaRPr lang="en-GB" dirty="0"/>
          </a:p>
        </p:txBody>
      </p:sp>
      <p:pic>
        <p:nvPicPr>
          <p:cNvPr id="3" name="Picture 2">
            <a:extLst>
              <a:ext uri="{FF2B5EF4-FFF2-40B4-BE49-F238E27FC236}">
                <a16:creationId xmlns:a16="http://schemas.microsoft.com/office/drawing/2014/main" id="{5C16B93E-9EB9-4028-A051-526C9223A8D3}"/>
              </a:ext>
            </a:extLst>
          </p:cNvPr>
          <p:cNvPicPr>
            <a:picLocks noChangeAspect="1"/>
          </p:cNvPicPr>
          <p:nvPr/>
        </p:nvPicPr>
        <p:blipFill>
          <a:blip r:embed="rId2"/>
          <a:stretch>
            <a:fillRect/>
          </a:stretch>
        </p:blipFill>
        <p:spPr>
          <a:xfrm>
            <a:off x="909984" y="1428749"/>
            <a:ext cx="8100243" cy="540299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857</TotalTime>
  <Words>308</Words>
  <Application>Microsoft Office PowerPoint</Application>
  <PresentationFormat>Custom</PresentationFormat>
  <Paragraphs>44</Paragraphs>
  <Slides>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Courier New</vt:lpstr>
      <vt:lpstr>Times New Roman</vt:lpstr>
      <vt:lpstr>Office Theme</vt:lpstr>
      <vt:lpstr>Document</vt:lpstr>
      <vt:lpstr>September 2019 Opening Report</vt:lpstr>
      <vt:lpstr>Voter Summary</vt:lpstr>
      <vt:lpstr>Task Group 3</vt:lpstr>
      <vt:lpstr>Recommended Text on the 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2019-09-13T18:17:58Z</dcterms:modified>
</cp:coreProperties>
</file>