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88" r:id="rId4"/>
    <p:sldId id="269" r:id="rId5"/>
    <p:sldId id="290" r:id="rId6"/>
    <p:sldId id="296" r:id="rId7"/>
    <p:sldId id="297" r:id="rId8"/>
    <p:sldId id="295" r:id="rId9"/>
    <p:sldId id="293" r:id="rId10"/>
    <p:sldId id="281"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1" d="100"/>
          <a:sy n="81" d="100"/>
        </p:scale>
        <p:origin x="1380" y="8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7/18/2019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802.19-19/0051r01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9/dcn/19/19-19-0040-01-0003-july-task-group-agenda.xls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2019-05-13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102675500"/>
              </p:ext>
            </p:extLst>
          </p:nvPr>
        </p:nvGraphicFramePr>
        <p:xfrm>
          <a:off x="384175" y="2517775"/>
          <a:ext cx="9104313" cy="4824413"/>
        </p:xfrm>
        <a:graphic>
          <a:graphicData uri="http://schemas.openxmlformats.org/presentationml/2006/ole">
            <mc:AlternateContent xmlns:mc="http://schemas.openxmlformats.org/markup-compatibility/2006">
              <mc:Choice xmlns:v="urn:schemas-microsoft-com:vml" Requires="v">
                <p:oleObj spid="_x0000_s3289" name="Document" r:id="rId4" imgW="8840549" imgH="4695020" progId="Word.Document.8">
                  <p:embed/>
                </p:oleObj>
              </mc:Choice>
              <mc:Fallback>
                <p:oleObj name="Document" r:id="rId4" imgW="8840549" imgH="4695020" progId="Word.Document.8">
                  <p:embed/>
                  <p:pic>
                    <p:nvPicPr>
                      <p:cNvPr id="0" name=""/>
                      <p:cNvPicPr>
                        <a:picLocks noChangeAspect="1" noChangeArrowheads="1"/>
                      </p:cNvPicPr>
                      <p:nvPr/>
                    </p:nvPicPr>
                    <p:blipFill>
                      <a:blip r:embed="rId5"/>
                      <a:srcRect/>
                      <a:stretch>
                        <a:fillRect/>
                      </a:stretch>
                    </p:blipFill>
                    <p:spPr bwMode="auto">
                      <a:xfrm>
                        <a:off x="384175" y="2517775"/>
                        <a:ext cx="9104313" cy="4824413"/>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Harry </a:t>
            </a:r>
            <a:r>
              <a:rPr lang="en-US" dirty="0" err="1" smtClean="0"/>
              <a:t>Bims</a:t>
            </a:r>
            <a:r>
              <a:rPr lang="en-US" dirty="0" smtClean="0"/>
              <a:t> (acting)</a:t>
            </a:r>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https://mentor.ieee.org/802.19/dcn/19/19-19-0040-04-0003-july-task-group-agenda.xlsx </a:t>
            </a: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Closing Report</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extBox 6"/>
          <p:cNvSpPr txBox="1"/>
          <p:nvPr/>
        </p:nvSpPr>
        <p:spPr>
          <a:xfrm>
            <a:off x="1066800" y="1981200"/>
            <a:ext cx="5744650" cy="107721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We had 3 meeting slots</a:t>
            </a:r>
          </a:p>
          <a:p>
            <a:pPr marL="457200" indent="-457200">
              <a:buFont typeface="Arial" panose="020B0604020202020204" pitchFamily="34" charset="0"/>
              <a:buChar char="•"/>
            </a:pPr>
            <a:r>
              <a:rPr lang="en-US" sz="3200" dirty="0" smtClean="0">
                <a:solidFill>
                  <a:schemeClr val="accent2">
                    <a:lumMod val="75000"/>
                  </a:schemeClr>
                </a:solidFill>
              </a:rPr>
              <a:t>We met our meeting objectives</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ü"/>
            </a:pPr>
            <a:r>
              <a:rPr lang="en-US" dirty="0" smtClean="0"/>
              <a:t>Begin Draft Development</a:t>
            </a:r>
          </a:p>
          <a:p>
            <a:pPr lvl="1">
              <a:buFont typeface="Wingdings" panose="05000000000000000000" pitchFamily="2" charset="2"/>
              <a:buChar char="ü"/>
            </a:pPr>
            <a:r>
              <a:rPr lang="en-US" dirty="0" smtClean="0"/>
              <a:t>Review contributions so far</a:t>
            </a:r>
          </a:p>
          <a:p>
            <a:pPr lvl="1">
              <a:buFont typeface="Wingdings" panose="05000000000000000000" pitchFamily="2" charset="2"/>
              <a:buChar char="ü"/>
            </a:pPr>
            <a:r>
              <a:rPr lang="en-US" dirty="0"/>
              <a:t>Review draft outline and drafting plan</a:t>
            </a:r>
          </a:p>
          <a:p>
            <a:pPr lvl="1">
              <a:buFont typeface="Wingdings" panose="05000000000000000000" pitchFamily="2" charset="2"/>
              <a:buChar char="ü"/>
            </a:pPr>
            <a:r>
              <a:rPr lang="en-US" dirty="0"/>
              <a:t>Revise guidelines for proposals CFP drafting</a:t>
            </a:r>
          </a:p>
          <a:p>
            <a:pPr>
              <a:buFont typeface="Wingdings" panose="05000000000000000000" pitchFamily="2" charset="2"/>
              <a:buChar char="ü"/>
            </a:pPr>
            <a:r>
              <a:rPr lang="en-US" dirty="0"/>
              <a:t>Usage scenarios </a:t>
            </a:r>
            <a:r>
              <a:rPr lang="en-US" dirty="0" smtClean="0"/>
              <a:t>discussion</a:t>
            </a:r>
          </a:p>
          <a:p>
            <a:pPr lvl="1">
              <a:buFont typeface="Wingdings" panose="05000000000000000000" pitchFamily="2" charset="2"/>
              <a:buChar char="ü"/>
            </a:pPr>
            <a:r>
              <a:rPr lang="en-US" dirty="0"/>
              <a:t>Report on outreach efforts</a:t>
            </a:r>
          </a:p>
          <a:p>
            <a:pPr lvl="1">
              <a:buFont typeface="Wingdings" panose="05000000000000000000" pitchFamily="2" charset="2"/>
              <a:buChar char="ü"/>
            </a:pPr>
            <a:r>
              <a:rPr lang="en-US" dirty="0"/>
              <a:t>Hear contributions on use cases</a:t>
            </a:r>
          </a:p>
          <a:p>
            <a:pPr lvl="1">
              <a:buFont typeface="Wingdings" panose="05000000000000000000" pitchFamily="2" charset="2"/>
              <a:buChar char="ü"/>
            </a:pPr>
            <a:r>
              <a:rPr lang="en-US" dirty="0"/>
              <a:t>Begin drafting use case document </a:t>
            </a:r>
          </a:p>
          <a:p>
            <a:pPr>
              <a:buFont typeface="Wingdings" panose="05000000000000000000" pitchFamily="2" charset="2"/>
              <a:buChar char="ü"/>
            </a:pPr>
            <a:r>
              <a:rPr lang="en-US" dirty="0" smtClean="0"/>
              <a:t>Updates on </a:t>
            </a:r>
            <a:r>
              <a:rPr lang="en-US" sz="2133" dirty="0"/>
              <a:t>situation</a:t>
            </a:r>
            <a:r>
              <a:rPr lang="en-US" dirty="0" smtClean="0"/>
              <a:t> in Japan</a:t>
            </a:r>
          </a:p>
          <a:p>
            <a:pPr>
              <a:buFont typeface="Wingdings" panose="05000000000000000000" pitchFamily="2" charset="2"/>
              <a:buChar char="ü"/>
            </a:pPr>
            <a:r>
              <a:rPr lang="en-US" dirty="0" smtClean="0"/>
              <a:t>Update on simulation tools and results</a:t>
            </a:r>
          </a:p>
          <a:p>
            <a:pPr>
              <a:buFont typeface="Wingdings" panose="05000000000000000000" pitchFamily="2" charset="2"/>
              <a:buChar char="ü"/>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to approve 0039r1</a:t>
            </a:r>
            <a:endParaRPr lang="en-US" dirty="0"/>
          </a:p>
        </p:txBody>
      </p:sp>
      <p:sp>
        <p:nvSpPr>
          <p:cNvPr id="3" name="Content Placeholder 2"/>
          <p:cNvSpPr>
            <a:spLocks noGrp="1"/>
          </p:cNvSpPr>
          <p:nvPr>
            <p:ph idx="1"/>
          </p:nvPr>
        </p:nvSpPr>
        <p:spPr/>
        <p:txBody>
          <a:bodyPr/>
          <a:lstStyle/>
          <a:p>
            <a:pPr marL="0" indent="0">
              <a:buNone/>
            </a:pPr>
            <a:r>
              <a:rPr lang="en-US" dirty="0"/>
              <a:t>TG3 approves document # P802.19-19/0039r1, Informal Liaison request to the Wi-Fi alliance, to forward to the Working Group for approval, with editorial changes as the WG chair may deem needed.</a:t>
            </a:r>
          </a:p>
          <a:p>
            <a:pPr marL="0" indent="0">
              <a:buNone/>
            </a:pPr>
            <a:r>
              <a:rPr lang="en-US" dirty="0"/>
              <a:t>Moved by: </a:t>
            </a:r>
            <a:r>
              <a:rPr lang="en-US" dirty="0" err="1"/>
              <a:t>Jianlin</a:t>
            </a:r>
            <a:r>
              <a:rPr lang="en-US" dirty="0"/>
              <a:t> </a:t>
            </a:r>
            <a:r>
              <a:rPr lang="en-US" dirty="0" err="1"/>
              <a:t>Guo</a:t>
            </a:r>
            <a:endParaRPr lang="en-US" dirty="0"/>
          </a:p>
          <a:p>
            <a:pPr marL="0" indent="0">
              <a:buNone/>
            </a:pPr>
            <a:r>
              <a:rPr lang="en-US" dirty="0"/>
              <a:t>Second by: </a:t>
            </a:r>
            <a:r>
              <a:rPr lang="en-US" dirty="0" err="1"/>
              <a:t>Shoichi</a:t>
            </a:r>
            <a:r>
              <a:rPr lang="en-US" dirty="0"/>
              <a:t> Kitazawa</a:t>
            </a:r>
          </a:p>
          <a:p>
            <a:pPr marL="0" indent="0">
              <a:buNone/>
            </a:pPr>
            <a:r>
              <a:rPr lang="en-US" dirty="0"/>
              <a:t>Following neither discussion nor objection motion carries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23645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Motion to approve Document # 0039r1</a:t>
            </a:r>
            <a:endParaRPr lang="en-US" dirty="0"/>
          </a:p>
        </p:txBody>
      </p:sp>
      <p:sp>
        <p:nvSpPr>
          <p:cNvPr id="3" name="Content Placeholder 2"/>
          <p:cNvSpPr>
            <a:spLocks noGrp="1"/>
          </p:cNvSpPr>
          <p:nvPr>
            <p:ph idx="1"/>
          </p:nvPr>
        </p:nvSpPr>
        <p:spPr/>
        <p:txBody>
          <a:bodyPr/>
          <a:lstStyle/>
          <a:p>
            <a:pPr marL="0" indent="0">
              <a:buNone/>
            </a:pPr>
            <a:r>
              <a:rPr lang="en-US" dirty="0"/>
              <a:t>TG3 approves document # P802.19-19/0039r1, Informal Liaison request to the Wi-Fi alliance, to forward to the Working Group for approval, with editorial changes as the WG chair may deem needed.</a:t>
            </a:r>
          </a:p>
          <a:p>
            <a:pPr marL="0" indent="0">
              <a:buNone/>
            </a:pPr>
            <a:r>
              <a:rPr lang="en-US" dirty="0"/>
              <a:t>Moved by: </a:t>
            </a:r>
            <a:r>
              <a:rPr lang="en-US" dirty="0" err="1"/>
              <a:t>Shoichi</a:t>
            </a:r>
            <a:r>
              <a:rPr lang="en-US" dirty="0"/>
              <a:t> </a:t>
            </a:r>
            <a:r>
              <a:rPr lang="en-US" dirty="0" smtClean="0"/>
              <a:t>Kitazawa</a:t>
            </a:r>
          </a:p>
          <a:p>
            <a:pPr marL="0" indent="0">
              <a:buNone/>
            </a:pPr>
            <a:r>
              <a:rPr lang="en-US" dirty="0" smtClean="0"/>
              <a:t>Second </a:t>
            </a:r>
            <a:r>
              <a:rPr lang="en-US" dirty="0"/>
              <a:t>by</a:t>
            </a:r>
            <a:r>
              <a:rPr lang="en-US" dirty="0" smtClean="0"/>
              <a:t>: </a:t>
            </a:r>
            <a:r>
              <a:rPr lang="en-US" dirty="0" err="1"/>
              <a:t>Jianlin</a:t>
            </a:r>
            <a:r>
              <a:rPr lang="en-US" dirty="0"/>
              <a:t> </a:t>
            </a:r>
            <a:r>
              <a:rPr lang="en-US" dirty="0" err="1"/>
              <a:t>Guo</a:t>
            </a:r>
            <a:endParaRPr lang="en-US" dirty="0"/>
          </a:p>
          <a:p>
            <a:pPr marL="0" indent="0">
              <a:buNone/>
            </a:pPr>
            <a:endParaRPr lang="en-US" dirty="0" smtClean="0"/>
          </a:p>
          <a:p>
            <a:pPr marL="0" indent="0">
              <a:buNone/>
            </a:pPr>
            <a:r>
              <a:rPr lang="en-US" altLang="ja-JP" dirty="0" smtClean="0"/>
              <a:t>Y/N/A:5/0/2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725214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a:t>
            </a:r>
            <a:r>
              <a:rPr lang="en-US" dirty="0" smtClean="0"/>
              <a:t> Schedule</a:t>
            </a:r>
            <a:endParaRPr lang="en-US" dirty="0"/>
          </a:p>
        </p:txBody>
      </p:sp>
      <p:sp>
        <p:nvSpPr>
          <p:cNvPr id="3" name="Content Placeholder 2"/>
          <p:cNvSpPr>
            <a:spLocks noGrp="1"/>
          </p:cNvSpPr>
          <p:nvPr>
            <p:ph idx="1"/>
          </p:nvPr>
        </p:nvSpPr>
        <p:spPr>
          <a:xfrm>
            <a:off x="731520" y="2057400"/>
            <a:ext cx="8288868" cy="4387427"/>
          </a:xfrm>
        </p:spPr>
        <p:txBody>
          <a:bodyPr>
            <a:normAutofit/>
          </a:bodyPr>
          <a:lstStyle/>
          <a:p>
            <a:pPr marL="975386" lvl="2" indent="0">
              <a:buNone/>
            </a:pPr>
            <a:r>
              <a:rPr lang="en-US" sz="2400" dirty="0" smtClean="0"/>
              <a:t>Bi-weekly </a:t>
            </a:r>
            <a:r>
              <a:rPr lang="en-US" sz="2400" dirty="0"/>
              <a:t>commencing  on </a:t>
            </a:r>
            <a:r>
              <a:rPr lang="en-US" sz="2400" dirty="0" smtClean="0"/>
              <a:t>31-July</a:t>
            </a:r>
          </a:p>
          <a:p>
            <a:pPr marL="975386" lvl="2" indent="0">
              <a:buNone/>
            </a:pPr>
            <a:r>
              <a:rPr lang="en-US" sz="2400" dirty="0" smtClean="0"/>
              <a:t>3pm </a:t>
            </a:r>
            <a:r>
              <a:rPr lang="en-US" sz="2400" dirty="0"/>
              <a:t>Pacific </a:t>
            </a:r>
            <a:r>
              <a:rPr lang="en-US" sz="2400" dirty="0" smtClean="0"/>
              <a:t>Time (US)</a:t>
            </a:r>
          </a:p>
          <a:p>
            <a:pPr marL="975386" lvl="2" indent="0">
              <a:buNone/>
            </a:pPr>
            <a:r>
              <a:rPr lang="en-US" sz="2400" dirty="0" smtClean="0"/>
              <a:t>6pm Eastern Time (US)</a:t>
            </a:r>
          </a:p>
          <a:p>
            <a:pPr marL="975386" lvl="2" indent="0">
              <a:buNone/>
            </a:pPr>
            <a:r>
              <a:rPr lang="en-US" sz="2400" dirty="0" smtClean="0"/>
              <a:t>12am Central European Time</a:t>
            </a:r>
          </a:p>
          <a:p>
            <a:pPr marL="975386" lvl="2" indent="0">
              <a:buNone/>
            </a:pPr>
            <a:r>
              <a:rPr lang="en-US" sz="2400" dirty="0" smtClean="0"/>
              <a:t>7am  Japan Time</a:t>
            </a:r>
            <a:endParaRPr lang="en-US" sz="2400" dirty="0"/>
          </a:p>
          <a:p>
            <a:pPr marL="975386" lvl="2" indent="0">
              <a:buNone/>
            </a:pP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8274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Soliciting Proposals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Will renew call for proposals an contributions	</a:t>
            </a:r>
          </a:p>
          <a:p>
            <a:pPr marL="487693" lvl="1" indent="0">
              <a:buNone/>
            </a:pPr>
            <a:r>
              <a:rPr lang="en-US" sz="2773" b="1" i="1" u="sng" dirty="0" smtClean="0">
                <a:solidFill>
                  <a:srgbClr val="FF0000"/>
                </a:solidFill>
              </a:rPr>
              <a:t>Will broadcast on 802.11 and 802.15 reflectors</a:t>
            </a:r>
            <a:endParaRPr lang="en-US" sz="2773" b="1" i="1" u="sng" dirty="0">
              <a:solidFill>
                <a:srgbClr val="FF0000"/>
              </a:solidFill>
            </a:endParaRPr>
          </a:p>
          <a:p>
            <a:r>
              <a:rPr lang="en-US" dirty="0" smtClean="0"/>
              <a:t>Will solicit input on Use Cases from WFA</a:t>
            </a:r>
          </a:p>
          <a:p>
            <a:pPr marL="0" indent="0">
              <a:buNone/>
            </a:pP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5044</TotalTime>
  <Words>433</Words>
  <Application>Microsoft Office PowerPoint</Application>
  <PresentationFormat>ユーザー設定</PresentationFormat>
  <Paragraphs>91</Paragraphs>
  <Slides>10</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9" baseType="lpstr">
      <vt:lpstr>Arial Unicode MS</vt:lpstr>
      <vt:lpstr>MS Gothic</vt:lpstr>
      <vt:lpstr>Arial</vt:lpstr>
      <vt:lpstr>Calibri</vt:lpstr>
      <vt:lpstr>Courier New</vt:lpstr>
      <vt:lpstr>Times New Roman</vt:lpstr>
      <vt:lpstr>Wingdings</vt:lpstr>
      <vt:lpstr>Office Theme</vt:lpstr>
      <vt:lpstr>Microsoft Word 97-2003 文書</vt:lpstr>
      <vt:lpstr>May 2019 Sub 1 GHz Task Group</vt:lpstr>
      <vt:lpstr>Task Group Organization</vt:lpstr>
      <vt:lpstr>Agenda</vt:lpstr>
      <vt:lpstr>Closing Report</vt:lpstr>
      <vt:lpstr>Meeting Goals</vt:lpstr>
      <vt:lpstr>TG Motion to approve 0039r1</vt:lpstr>
      <vt:lpstr>Working Group Motion to approve Document # 0039r1</vt:lpstr>
      <vt:lpstr>Telecon Schedule</vt:lpstr>
      <vt:lpstr>Soliciting Proposals</vt:lpstr>
      <vt:lpstr>PowerPoint プレゼンテーション</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北沢 祥一</cp:lastModifiedBy>
  <cp:revision>222</cp:revision>
  <cp:lastPrinted>2015-01-08T23:35:49Z</cp:lastPrinted>
  <dcterms:created xsi:type="dcterms:W3CDTF">2014-10-30T17:06:39Z</dcterms:created>
  <dcterms:modified xsi:type="dcterms:W3CDTF">2019-07-18T14:56:37Z</dcterms:modified>
</cp:coreProperties>
</file>