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1" r:id="rId3"/>
    <p:sldId id="291" r:id="rId4"/>
    <p:sldId id="269" r:id="rId5"/>
    <p:sldId id="285" r:id="rId6"/>
    <p:sldId id="283" r:id="rId7"/>
    <p:sldId id="288" r:id="rId8"/>
    <p:sldId id="289" r:id="rId9"/>
    <p:sldId id="290" r:id="rId10"/>
    <p:sldId id="295" r:id="rId11"/>
    <p:sldId id="294" r:id="rId12"/>
    <p:sldId id="292" r:id="rId13"/>
    <p:sldId id="293" r:id="rId14"/>
    <p:sldId id="287" r:id="rId1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802.19-19/0044r00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9/dcn/19/19-19-0026-01-0003-may-2019-agenda.xlsx" TargetMode="External"/><Relationship Id="rId2" Type="http://schemas.openxmlformats.org/officeDocument/2006/relationships/hyperlink" Target="https://mentor.ieee.org/802.19/dcn/18/19-18-0093-00-S1GH-par-as-approved-by-revcom-dec-2018.pdf" TargetMode="External"/><Relationship Id="rId1" Type="http://schemas.openxmlformats.org/officeDocument/2006/relationships/slideLayout" Target="../slideLayouts/slideLayout1.xml"/><Relationship Id="rId4" Type="http://schemas.openxmlformats.org/officeDocument/2006/relationships/hyperlink" Target="https://mentor.ieee.org/802.19/dcn/19/19-19-0030-00-0000-may-2019-opening-report.ppt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9/dcn/19/19-19-0040-01-0003-july-task-group-agenda.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9/dcn/19/19-19-0045-00-0003-tg3-may-meeting-minutes.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May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2019-05-13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8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Discussion</a:t>
            </a:r>
            <a:endParaRPr lang="en-US" dirty="0"/>
          </a:p>
        </p:txBody>
      </p:sp>
      <p:sp>
        <p:nvSpPr>
          <p:cNvPr id="3" name="Content Placeholder 2"/>
          <p:cNvSpPr>
            <a:spLocks noGrp="1"/>
          </p:cNvSpPr>
          <p:nvPr>
            <p:ph idx="1"/>
          </p:nvPr>
        </p:nvSpPr>
        <p:spPr/>
        <p:txBody>
          <a:bodyPr>
            <a:normAutofit/>
          </a:bodyPr>
          <a:lstStyle/>
          <a:p>
            <a:r>
              <a:rPr lang="en-US" dirty="0" smtClean="0"/>
              <a:t>Use case development plan</a:t>
            </a:r>
          </a:p>
          <a:p>
            <a:pPr lvl="1"/>
            <a:r>
              <a:rPr lang="en-US" dirty="0" smtClean="0"/>
              <a:t>Hear contributions </a:t>
            </a:r>
          </a:p>
          <a:p>
            <a:pPr lvl="1"/>
            <a:r>
              <a:rPr lang="en-US" dirty="0" smtClean="0"/>
              <a:t>Use case document discussion</a:t>
            </a:r>
          </a:p>
          <a:p>
            <a:pPr lvl="1"/>
            <a:r>
              <a:rPr lang="en-US" dirty="0" smtClean="0"/>
              <a:t>Review draft </a:t>
            </a:r>
            <a:r>
              <a:rPr lang="en-US" dirty="0" smtClean="0"/>
              <a:t>requests to </a:t>
            </a:r>
            <a:r>
              <a:rPr lang="en-US" dirty="0" smtClean="0"/>
              <a:t>WFA </a:t>
            </a:r>
            <a:endParaRPr lang="en-US" dirty="0"/>
          </a:p>
          <a:p>
            <a:pPr marL="487693" lvl="1" indent="0">
              <a:buNone/>
            </a:pPr>
            <a:endParaRPr lang="en-US" dirty="0" smtClean="0"/>
          </a:p>
          <a:p>
            <a:r>
              <a:rPr lang="en-US" dirty="0" smtClean="0"/>
              <a:t>Next call for contributions</a:t>
            </a:r>
          </a:p>
          <a:p>
            <a:r>
              <a:rPr lang="en-US" dirty="0" smtClean="0"/>
              <a:t>Drafting</a:t>
            </a:r>
            <a:endParaRPr lang="en-US" dirty="0" smtClean="0"/>
          </a:p>
          <a:p>
            <a:r>
              <a:rPr lang="en-US" dirty="0" smtClean="0"/>
              <a:t>Schedule and planning</a:t>
            </a:r>
          </a:p>
          <a:p>
            <a:pPr lvl="1"/>
            <a:r>
              <a:rPr lang="en-US" dirty="0" err="1" smtClean="0"/>
              <a:t>Telecon</a:t>
            </a:r>
            <a:r>
              <a:rPr lang="en-US" dirty="0" smtClean="0"/>
              <a:t> schedule</a:t>
            </a:r>
            <a:endParaRPr lang="en-US" dirty="0"/>
          </a:p>
          <a:p>
            <a:pPr lvl="1"/>
            <a:r>
              <a:rPr lang="en-US" dirty="0" smtClean="0"/>
              <a:t>September plan</a:t>
            </a:r>
            <a:endParaRPr lang="en-US" dirty="0" smtClean="0"/>
          </a:p>
          <a:p>
            <a:pPr lvl="2"/>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8274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a:t>
            </a:r>
            <a:r>
              <a:rPr lang="en-US" dirty="0"/>
              <a:t>Hear technical </a:t>
            </a:r>
            <a:r>
              <a:rPr lang="en-US" dirty="0" smtClean="0"/>
              <a:t>proposals – </a:t>
            </a:r>
            <a:r>
              <a:rPr lang="en-US" dirty="0"/>
              <a:t>start drafting process </a:t>
            </a:r>
          </a:p>
          <a:p>
            <a:pPr lvl="0"/>
            <a:r>
              <a:rPr lang="en-US" dirty="0"/>
              <a:t>July 2019 more </a:t>
            </a:r>
            <a:r>
              <a:rPr lang="en-US" dirty="0" smtClean="0"/>
              <a:t>proposals, complete draft for WG Ballot, initiate WG ballot</a:t>
            </a:r>
            <a:endParaRPr lang="en-US" dirty="0"/>
          </a:p>
          <a:p>
            <a:pPr lvl="0"/>
            <a:r>
              <a:rPr lang="en-US" dirty="0" smtClean="0"/>
              <a:t>Sept </a:t>
            </a:r>
            <a:r>
              <a:rPr lang="en-US" dirty="0"/>
              <a:t>2019 Comment resolution, continue WG Balloting</a:t>
            </a:r>
          </a:p>
          <a:p>
            <a:pPr lvl="0"/>
            <a:r>
              <a:rPr lang="en-US" dirty="0"/>
              <a:t>Nov 2019 EC approval for </a:t>
            </a:r>
            <a:r>
              <a:rPr lang="en-US" dirty="0" smtClean="0"/>
              <a:t>Standards Association Ballot</a:t>
            </a:r>
            <a:endParaRPr lang="en-US" dirty="0"/>
          </a:p>
          <a:p>
            <a:pPr lvl="0"/>
            <a:r>
              <a:rPr lang="en-US" dirty="0"/>
              <a:t>Jan 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Right Arrow 6"/>
          <p:cNvSpPr/>
          <p:nvPr/>
        </p:nvSpPr>
        <p:spPr bwMode="auto">
          <a:xfrm rot="21406284">
            <a:off x="73256" y="3139758"/>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802.11ah </a:t>
            </a:r>
            <a:r>
              <a:rPr lang="en-US" dirty="0"/>
              <a:t>Use Cases</a:t>
            </a:r>
          </a:p>
          <a:p>
            <a:r>
              <a:rPr lang="en-US" dirty="0"/>
              <a:t>Coexistence simulation update</a:t>
            </a:r>
          </a:p>
          <a:p>
            <a:r>
              <a:rPr lang="en-US" dirty="0" smtClean="0"/>
              <a:t>Usage </a:t>
            </a:r>
            <a:r>
              <a:rPr lang="en-US" dirty="0"/>
              <a:t>Models and Technical Guidance </a:t>
            </a:r>
            <a:r>
              <a:rPr lang="en-US" dirty="0" smtClean="0"/>
              <a:t>Document</a:t>
            </a:r>
          </a:p>
          <a:p>
            <a:r>
              <a:rPr lang="en-US" dirty="0"/>
              <a:t>Measurement of Radio Noise and Interference</a:t>
            </a:r>
          </a:p>
          <a:p>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Soliciting Proposals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Usage scenarios document</a:t>
            </a:r>
          </a:p>
          <a:p>
            <a:r>
              <a:rPr lang="en-US" dirty="0" smtClean="0"/>
              <a:t>Technical criteria  and guidance</a:t>
            </a:r>
          </a:p>
          <a:p>
            <a:r>
              <a:rPr lang="en-US" dirty="0" smtClean="0"/>
              <a:t>Call for proposals content</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54545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links</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hlinkClick r:id="rId2"/>
            </a:endParaRPr>
          </a:p>
          <a:p>
            <a:pPr marL="0" indent="0">
              <a:buNone/>
            </a:pPr>
            <a:r>
              <a:rPr lang="en-US" dirty="0"/>
              <a:t>PAR </a:t>
            </a:r>
            <a:r>
              <a:rPr lang="en-US" dirty="0" smtClean="0"/>
              <a:t>text as </a:t>
            </a:r>
            <a:r>
              <a:rPr lang="en-US" dirty="0"/>
              <a:t>approved:</a:t>
            </a:r>
          </a:p>
          <a:p>
            <a:r>
              <a:rPr lang="en-US" dirty="0" smtClean="0">
                <a:hlinkClick r:id="rId2"/>
              </a:rPr>
              <a:t>https</a:t>
            </a:r>
            <a:r>
              <a:rPr lang="en-US" dirty="0">
                <a:hlinkClick r:id="rId2"/>
              </a:rPr>
              <a:t>://</a:t>
            </a:r>
            <a:r>
              <a:rPr lang="en-US" dirty="0" smtClean="0">
                <a:hlinkClick r:id="rId2"/>
              </a:rPr>
              <a:t>mentor.ieee.org/802.19/dcn/18/19-18-0093-00-S1GH-par-as-approved-by-revcom-dec-2018.pdf</a:t>
            </a:r>
            <a:endParaRPr lang="en-US" dirty="0" smtClean="0"/>
          </a:p>
          <a:p>
            <a:pPr marL="0" indent="0">
              <a:buNone/>
            </a:pPr>
            <a:r>
              <a:rPr lang="en-US" dirty="0" smtClean="0"/>
              <a:t>TG3 Agenda:</a:t>
            </a:r>
          </a:p>
          <a:p>
            <a:r>
              <a:rPr lang="en-US" dirty="0">
                <a:hlinkClick r:id="rId3"/>
              </a:rPr>
              <a:t>https://</a:t>
            </a:r>
            <a:r>
              <a:rPr lang="en-US" dirty="0" smtClean="0">
                <a:hlinkClick r:id="rId3"/>
              </a:rPr>
              <a:t>mentor.ieee.org/802.19/dcn/19/19-19-0026-01-0003-may-2019-agenda.xlsx</a:t>
            </a:r>
            <a:endParaRPr lang="en-US" dirty="0"/>
          </a:p>
          <a:p>
            <a:pPr marL="0" indent="0">
              <a:buNone/>
            </a:pPr>
            <a:r>
              <a:rPr lang="en-US" dirty="0" smtClean="0"/>
              <a:t>WG19 opening slides:</a:t>
            </a:r>
          </a:p>
          <a:p>
            <a:r>
              <a:rPr lang="en-US" dirty="0" smtClean="0">
                <a:hlinkClick r:id="rId4"/>
              </a:rPr>
              <a:t>https</a:t>
            </a:r>
            <a:r>
              <a:rPr lang="en-US" dirty="0">
                <a:hlinkClick r:id="rId4"/>
              </a:rPr>
              <a:t>://</a:t>
            </a:r>
            <a:r>
              <a:rPr lang="en-US" dirty="0" smtClean="0">
                <a:hlinkClick r:id="rId4"/>
              </a:rPr>
              <a:t>mentor.ieee.org/802.19/dcn/19/19-19-0030-00-0000-may-2019-opening-report.pptx</a:t>
            </a:r>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02389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T</a:t>
            </a:r>
            <a:r>
              <a:rPr lang="en-US" dirty="0" smtClean="0"/>
              <a:t>BD</a:t>
            </a:r>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r>
              <a:rPr lang="en-US" dirty="0" smtClean="0"/>
              <a:t>Notes: </a:t>
            </a:r>
          </a:p>
          <a:p>
            <a:pPr marL="0" indent="0">
              <a:buNone/>
            </a:pPr>
            <a:r>
              <a:rPr lang="en-US" dirty="0" smtClean="0"/>
              <a:t>1. Secretary volunteer: </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a:t> </a:t>
            </a:r>
            <a:r>
              <a:rPr lang="en-US" dirty="0">
                <a:hlinkClick r:id="rId2"/>
              </a:rPr>
              <a:t>https://</a:t>
            </a:r>
            <a:r>
              <a:rPr lang="en-US" dirty="0" smtClean="0">
                <a:hlinkClick r:id="rId2"/>
              </a:rPr>
              <a:t>development.standards.ieee.org/myproject/Public/mytools/mob/slideset.pdf</a:t>
            </a:r>
            <a:endParaRPr lang="en-US" dirty="0" smtClean="0"/>
          </a:p>
          <a:p>
            <a:pPr marL="0" indent="0">
              <a:buNone/>
            </a:pP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mentor.ieee.org/802.19/dcn/19/19-19-0040-02-0003-july-task-group-agenda.xlsx</a:t>
            </a:r>
            <a:endParaRPr lang="en-US" dirty="0" smtClean="0"/>
          </a:p>
          <a:p>
            <a:pPr marL="0" indent="0">
              <a:buNone/>
            </a:pPr>
            <a:endParaRPr lang="en-US" dirty="0"/>
          </a:p>
          <a:p>
            <a:r>
              <a:rPr lang="en-US" dirty="0" smtClean="0"/>
              <a:t>Discussion </a:t>
            </a:r>
          </a:p>
          <a:p>
            <a:pPr marL="0" indent="0">
              <a:buNone/>
            </a:pPr>
            <a:endParaRPr lang="en-US" dirty="0" smtClean="0"/>
          </a:p>
          <a:p>
            <a:pPr marL="0" indent="0">
              <a:buNone/>
            </a:pPr>
            <a:r>
              <a:rPr lang="en-US" dirty="0" smtClean="0"/>
              <a:t>Approved of agenda in doc </a:t>
            </a:r>
            <a:r>
              <a:rPr lang="en-US" dirty="0" smtClean="0"/>
              <a:t>19-19-0040-01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smtClean="0"/>
              <a:t>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a:t>
            </a:r>
            <a:r>
              <a:rPr lang="en-US" dirty="0" smtClean="0"/>
              <a:t>May</a:t>
            </a:r>
            <a:endParaRPr lang="en-US" dirty="0" smtClean="0"/>
          </a:p>
          <a:p>
            <a:r>
              <a:rPr lang="en-US">
                <a:hlinkClick r:id="rId2"/>
              </a:rPr>
              <a:t>https</a:t>
            </a:r>
            <a:r>
              <a:rPr lang="en-US">
                <a:hlinkClick r:id="rId2"/>
              </a:rPr>
              <a:t>://</a:t>
            </a:r>
            <a:r>
              <a:rPr lang="en-US" smtClean="0">
                <a:hlinkClick r:id="rId2"/>
              </a:rPr>
              <a:t>mentor.ieee.org/802.19/dcn/19/19-19-0045-00-0003-tg3-may-meeting-minutes.docx</a:t>
            </a:r>
            <a:endParaRPr lang="en-US" smtClean="0"/>
          </a:p>
          <a:p>
            <a:pPr marL="0" indent="0">
              <a:buNone/>
            </a:pPr>
            <a:endParaRPr lang="en-US" dirty="0" smtClean="0"/>
          </a:p>
          <a:p>
            <a:pPr marL="0" indent="0">
              <a:buNone/>
            </a:pPr>
            <a:r>
              <a:rPr lang="en-US" dirty="0" smtClean="0"/>
              <a:t>Approved minutes from March Task Group meeting doc # </a:t>
            </a:r>
            <a:r>
              <a:rPr lang="en-US" dirty="0" smtClean="0"/>
              <a:t>19-19-0045r0</a:t>
            </a: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Ø"/>
            </a:pPr>
            <a:r>
              <a:rPr lang="en-US" dirty="0" smtClean="0"/>
              <a:t>Begin Draft </a:t>
            </a:r>
            <a:r>
              <a:rPr lang="en-US" dirty="0" smtClean="0"/>
              <a:t>Development</a:t>
            </a:r>
          </a:p>
          <a:p>
            <a:pPr lvl="1">
              <a:buFont typeface="Wingdings" panose="05000000000000000000" pitchFamily="2" charset="2"/>
              <a:buChar char="Ø"/>
            </a:pPr>
            <a:r>
              <a:rPr lang="en-US" dirty="0" smtClean="0"/>
              <a:t>Review contributions so far</a:t>
            </a:r>
          </a:p>
          <a:p>
            <a:pPr lvl="1">
              <a:buFont typeface="Wingdings" panose="05000000000000000000" pitchFamily="2" charset="2"/>
              <a:buChar char="Ø"/>
            </a:pPr>
            <a:r>
              <a:rPr lang="en-US" dirty="0" smtClean="0"/>
              <a:t>Review draft outline and drafting plan</a:t>
            </a:r>
            <a:endParaRPr lang="en-US" dirty="0" smtClean="0"/>
          </a:p>
          <a:p>
            <a:pPr lvl="1">
              <a:buFont typeface="Wingdings" panose="05000000000000000000" pitchFamily="2" charset="2"/>
              <a:buChar char="Ø"/>
            </a:pPr>
            <a:r>
              <a:rPr lang="en-US" dirty="0" smtClean="0"/>
              <a:t>Revise </a:t>
            </a:r>
            <a:r>
              <a:rPr lang="en-US" dirty="0" smtClean="0"/>
              <a:t>guidelines </a:t>
            </a:r>
            <a:r>
              <a:rPr lang="en-US" dirty="0" smtClean="0"/>
              <a:t>for proposals CFP </a:t>
            </a:r>
            <a:r>
              <a:rPr lang="en-US" dirty="0" smtClean="0"/>
              <a:t>drafting</a:t>
            </a:r>
          </a:p>
          <a:p>
            <a:pPr>
              <a:buFont typeface="Wingdings" panose="05000000000000000000" pitchFamily="2" charset="2"/>
              <a:buChar char="Ø"/>
            </a:pPr>
            <a:r>
              <a:rPr lang="en-US" dirty="0"/>
              <a:t>Usage scenarios </a:t>
            </a:r>
            <a:r>
              <a:rPr lang="en-US" dirty="0" smtClean="0"/>
              <a:t>discussion</a:t>
            </a:r>
          </a:p>
          <a:p>
            <a:pPr lvl="1">
              <a:buFont typeface="Wingdings" panose="05000000000000000000" pitchFamily="2" charset="2"/>
              <a:buChar char="Ø"/>
            </a:pPr>
            <a:r>
              <a:rPr lang="en-US" dirty="0" smtClean="0"/>
              <a:t>Report on outreach efforts</a:t>
            </a:r>
            <a:endParaRPr lang="en-US" dirty="0" smtClean="0"/>
          </a:p>
          <a:p>
            <a:pPr lvl="1">
              <a:buFont typeface="Wingdings" panose="05000000000000000000" pitchFamily="2" charset="2"/>
              <a:buChar char="Ø"/>
            </a:pPr>
            <a:r>
              <a:rPr lang="en-US" dirty="0" smtClean="0"/>
              <a:t>Hear contributions on use cases</a:t>
            </a:r>
          </a:p>
          <a:p>
            <a:pPr lvl="1">
              <a:buFont typeface="Wingdings" panose="05000000000000000000" pitchFamily="2" charset="2"/>
              <a:buChar char="Ø"/>
            </a:pPr>
            <a:r>
              <a:rPr lang="en-US" dirty="0" smtClean="0"/>
              <a:t>Begin drafting use case document </a:t>
            </a:r>
            <a:endParaRPr lang="en-US" dirty="0"/>
          </a:p>
          <a:p>
            <a:pPr>
              <a:buFont typeface="Wingdings" panose="05000000000000000000" pitchFamily="2" charset="2"/>
              <a:buChar char="Ø"/>
            </a:pPr>
            <a:r>
              <a:rPr lang="en-US" dirty="0" smtClean="0"/>
              <a:t>Updates on situation in Japan</a:t>
            </a:r>
          </a:p>
          <a:p>
            <a:pPr>
              <a:buFont typeface="Wingdings" panose="05000000000000000000" pitchFamily="2" charset="2"/>
              <a:buChar char="Ø"/>
            </a:pPr>
            <a:r>
              <a:rPr lang="en-US" dirty="0" smtClean="0"/>
              <a:t>Update </a:t>
            </a:r>
            <a:r>
              <a:rPr lang="en-US" dirty="0" smtClean="0"/>
              <a:t>on simulation tools and results</a:t>
            </a:r>
          </a:p>
          <a:p>
            <a:pPr>
              <a:buFont typeface="Wingdings" panose="05000000000000000000" pitchFamily="2" charset="2"/>
              <a:buChar char="Ø"/>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3499</TotalTime>
  <Words>615</Words>
  <Application>Microsoft Office PowerPoint</Application>
  <PresentationFormat>Custom</PresentationFormat>
  <Paragraphs>148</Paragraphs>
  <Slides>14</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MS Gothic</vt:lpstr>
      <vt:lpstr>Arial</vt:lpstr>
      <vt:lpstr>Calibri</vt:lpstr>
      <vt:lpstr>Courier New</vt:lpstr>
      <vt:lpstr>Times New Roman</vt:lpstr>
      <vt:lpstr>Wingdings</vt:lpstr>
      <vt:lpstr>Office Theme</vt:lpstr>
      <vt:lpstr>Document</vt:lpstr>
      <vt:lpstr>May 2019 Sub 1 GHz Task Group</vt:lpstr>
      <vt:lpstr>PowerPoint Presentation</vt:lpstr>
      <vt:lpstr>Task Group Organization</vt:lpstr>
      <vt:lpstr>Opening</vt:lpstr>
      <vt:lpstr>Sub-1GHz Coexistence Task Group</vt:lpstr>
      <vt:lpstr>Meeting Preamble</vt:lpstr>
      <vt:lpstr>Agenda</vt:lpstr>
      <vt:lpstr>May Minutes</vt:lpstr>
      <vt:lpstr>Meeting Goals</vt:lpstr>
      <vt:lpstr>Next Steps Discussion</vt:lpstr>
      <vt:lpstr>Overview and Schedule</vt:lpstr>
      <vt:lpstr>Technical Presentations</vt:lpstr>
      <vt:lpstr>Soliciting Proposals</vt:lpstr>
      <vt:lpstr>Useful links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211</cp:revision>
  <cp:lastPrinted>2015-01-08T23:35:49Z</cp:lastPrinted>
  <dcterms:created xsi:type="dcterms:W3CDTF">2014-10-30T17:06:39Z</dcterms:created>
  <dcterms:modified xsi:type="dcterms:W3CDTF">2019-07-15T09:59:44Z</dcterms:modified>
</cp:coreProperties>
</file>