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4" r:id="rId3"/>
    <p:sldId id="280" r:id="rId4"/>
    <p:sldId id="283" r:id="rId5"/>
    <p:sldId id="269"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ACE3E7-9CBB-4582-9F7E-9F1055331915}" v="2" dt="2019-07-08T00:14:40.3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3C45547-6DB7-4C34-850D-CE8242A8AF7E}"/>
  </pc:docChgLst>
  <pc:docChgLst>
    <pc:chgData name="Steve Shellhammer" userId="0e71f22d-ee3e-49c0-82ff-dbc290af8082" providerId="ADAL" clId="{51ABC76D-A061-49C4-ACF3-CFE1C796FC8B}"/>
  </pc:docChgLst>
  <pc:docChgLst>
    <pc:chgData name="Steve Shellhammer" userId="0e71f22d-ee3e-49c0-82ff-dbc290af8082" providerId="ADAL" clId="{D03E069F-8832-4E63-878E-55986B85DA30}"/>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Chg chg="del">
        <pc:chgData name="Steve Shellhammer" userId="0e71f22d-ee3e-49c0-82ff-dbc290af8082" providerId="ADAL" clId="{FEACE3E7-9CBB-4582-9F7E-9F1055331915}" dt="2019-07-08T00:10:13.533" v="93" actId="2696"/>
        <pc:sldMkLst>
          <pc:docMk/>
          <pc:sldMk cId="3556095065" sldId="284"/>
        </pc:sldMkLst>
      </pc:sldChg>
      <pc:sldChg chg="del">
        <pc:chgData name="Steve Shellhammer" userId="0e71f22d-ee3e-49c0-82ff-dbc290af8082" providerId="ADAL" clId="{FEACE3E7-9CBB-4582-9F7E-9F1055331915}" dt="2019-07-08T00:10:13.536" v="94" actId="2696"/>
        <pc:sldMkLst>
          <pc:docMk/>
          <pc:sldMk cId="832272876" sldId="285"/>
        </pc:sldMkLst>
      </pc:sldChg>
      <pc:sldChg chg="del">
        <pc:chgData name="Steve Shellhammer" userId="0e71f22d-ee3e-49c0-82ff-dbc290af8082" providerId="ADAL" clId="{FEACE3E7-9CBB-4582-9F7E-9F1055331915}" dt="2019-07-08T00:10:13.539" v="95" actId="2696"/>
        <pc:sldMkLst>
          <pc:docMk/>
          <pc:sldMk cId="1951448198" sldId="286"/>
        </pc:sldMkLst>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7/7/2019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802.19-19/0042r0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July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2019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2019-07-07</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49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Task Group sent out a Call for Contributions in early July</a:t>
            </a:r>
          </a:p>
          <a:p>
            <a:r>
              <a:rPr lang="en-US" sz="2400" dirty="0"/>
              <a:t>Task Group 3 meetings this week</a:t>
            </a:r>
          </a:p>
          <a:p>
            <a:pPr lvl="1"/>
            <a:r>
              <a:rPr lang="en-US" sz="2200" b="1" dirty="0"/>
              <a:t>Monday PM1</a:t>
            </a:r>
          </a:p>
          <a:p>
            <a:pPr lvl="1"/>
            <a:r>
              <a:rPr lang="en-US" sz="2200" b="1" dirty="0"/>
              <a:t>Tuesday Evening</a:t>
            </a:r>
          </a:p>
          <a:p>
            <a:pPr lvl="1"/>
            <a:r>
              <a:rPr lang="en-US" sz="2200" b="1" dirty="0"/>
              <a:t>Thursday AM2</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57388" y="731523"/>
            <a:ext cx="9191412" cy="7924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413173" y="1524000"/>
            <a:ext cx="9035627" cy="5059677"/>
          </a:xfrm>
        </p:spPr>
        <p:txBody>
          <a:bodyPr/>
          <a:lstStyle/>
          <a:p>
            <a:r>
              <a:rPr lang="en-US" sz="2400" dirty="0"/>
              <a:t>At the May IEEE 802.19 meeting the WG discussed and revised the “Recommended Text on the 802 Coexistence Process” document</a:t>
            </a:r>
          </a:p>
          <a:p>
            <a:r>
              <a:rPr lang="en-US" sz="2400" dirty="0"/>
              <a:t>We held a conference call on June 4 to review the Draft Text</a:t>
            </a:r>
          </a:p>
          <a:p>
            <a:pPr lvl="1"/>
            <a:r>
              <a:rPr lang="en-US" sz="2200" b="1" dirty="0"/>
              <a:t>Latest Version: 802.19-19/24r4</a:t>
            </a:r>
          </a:p>
          <a:p>
            <a:r>
              <a:rPr lang="en-US" sz="2400" dirty="0"/>
              <a:t>The Document Contains</a:t>
            </a:r>
            <a:endParaRPr lang="en-US" sz="2400" b="1" dirty="0"/>
          </a:p>
          <a:p>
            <a:pPr lvl="1"/>
            <a:r>
              <a:rPr lang="en-US" sz="2200" b="1" dirty="0"/>
              <a:t>Modification to the 802 Operations Manual</a:t>
            </a:r>
          </a:p>
          <a:p>
            <a:pPr lvl="1"/>
            <a:r>
              <a:rPr lang="en-US" sz="2200" b="1" dirty="0"/>
              <a:t>New Text for the 802 Chairs Guidelines</a:t>
            </a:r>
          </a:p>
          <a:p>
            <a:r>
              <a:rPr lang="en-US" sz="2400" b="1" dirty="0"/>
              <a:t>The plan is to approve this document at the WG Opening (Monday PM2)</a:t>
            </a:r>
          </a:p>
          <a:p>
            <a:pPr lvl="1"/>
            <a:r>
              <a:rPr lang="en-US" sz="2200" b="1" dirty="0"/>
              <a:t>Once approved by the WG it will be submitted to the 802 Executive Committee for their consideration</a:t>
            </a:r>
          </a:p>
          <a:p>
            <a:pPr lvl="1"/>
            <a:r>
              <a:rPr lang="en-US" sz="2200" b="1" dirty="0"/>
              <a:t>The 802 EC will follow the Process for modifying the 802 rules</a:t>
            </a:r>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7760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July 2019</a:t>
            </a:r>
            <a:endParaRPr lang="en-GB" dirty="0"/>
          </a:p>
        </p:txBody>
      </p:sp>
      <p:pic>
        <p:nvPicPr>
          <p:cNvPr id="7" name="Picture 6">
            <a:extLst>
              <a:ext uri="{FF2B5EF4-FFF2-40B4-BE49-F238E27FC236}">
                <a16:creationId xmlns:a16="http://schemas.microsoft.com/office/drawing/2014/main" id="{168B7FB4-7148-4835-A870-CB9C190156B0}"/>
              </a:ext>
            </a:extLst>
          </p:cNvPr>
          <p:cNvPicPr>
            <a:picLocks noChangeAspect="1"/>
          </p:cNvPicPr>
          <p:nvPr/>
        </p:nvPicPr>
        <p:blipFill>
          <a:blip r:embed="rId2"/>
          <a:stretch>
            <a:fillRect/>
          </a:stretch>
        </p:blipFill>
        <p:spPr>
          <a:xfrm>
            <a:off x="826678" y="1447799"/>
            <a:ext cx="8100243" cy="540299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843</TotalTime>
  <Words>294</Words>
  <Application>Microsoft Office PowerPoint</Application>
  <PresentationFormat>Custom</PresentationFormat>
  <Paragraphs>43</Paragraphs>
  <Slides>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Courier New</vt:lpstr>
      <vt:lpstr>Times New Roman</vt:lpstr>
      <vt:lpstr>Office Theme</vt:lpstr>
      <vt:lpstr>Document</vt:lpstr>
      <vt:lpstr>July 2019 Opening Report</vt:lpstr>
      <vt:lpstr>Voter Summary</vt:lpstr>
      <vt:lpstr>Task Group 3</vt:lpstr>
      <vt:lpstr>Recommended Text on the 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2019-07-08T00:15:00Z</dcterms:modified>
</cp:coreProperties>
</file>