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1" r:id="rId3"/>
    <p:sldId id="291" r:id="rId4"/>
    <p:sldId id="269" r:id="rId5"/>
    <p:sldId id="285" r:id="rId6"/>
    <p:sldId id="283" r:id="rId7"/>
    <p:sldId id="288" r:id="rId8"/>
    <p:sldId id="289" r:id="rId9"/>
    <p:sldId id="290" r:id="rId10"/>
    <p:sldId id="294" r:id="rId11"/>
    <p:sldId id="292" r:id="rId12"/>
    <p:sldId id="293" r:id="rId13"/>
    <p:sldId id="287"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802.19-19/0034r01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19/19-19-0024-02-0000-recommended-text-on-802-coexistence-process.doc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30-00-0000-may-2019-opening-report.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9/dcn/19/19-19-0026-00-0003-may-2019-agenda.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19/19-19-0033-00-0003-march-minutes-tg3.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2019-05-13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71"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a:t>
            </a:r>
            <a:r>
              <a:rPr lang="en-US" dirty="0"/>
              <a:t>Hear technical </a:t>
            </a:r>
            <a:r>
              <a:rPr lang="en-US" dirty="0" smtClean="0"/>
              <a:t>proposals – </a:t>
            </a:r>
            <a:r>
              <a:rPr lang="en-US" dirty="0"/>
              <a:t>start drafting process </a:t>
            </a:r>
          </a:p>
          <a:p>
            <a:pPr lvl="0"/>
            <a:r>
              <a:rPr lang="en-US" dirty="0"/>
              <a:t>July 2019 more </a:t>
            </a:r>
            <a:r>
              <a:rPr lang="en-US" dirty="0" smtClean="0"/>
              <a:t>proposals, complete draft for WG Ballot, initiate WG ballot</a:t>
            </a:r>
            <a:endParaRPr lang="en-US" dirty="0"/>
          </a:p>
          <a:p>
            <a:pPr lvl="0"/>
            <a:r>
              <a:rPr lang="en-US" dirty="0" smtClean="0"/>
              <a:t>Sept </a:t>
            </a:r>
            <a:r>
              <a:rPr lang="en-US" dirty="0"/>
              <a:t>2019 Comment resolution, continue WG Balloting</a:t>
            </a:r>
          </a:p>
          <a:p>
            <a:pPr lvl="0"/>
            <a:r>
              <a:rPr lang="en-US" dirty="0"/>
              <a:t>Nov 2019 EC approval for </a:t>
            </a:r>
            <a:r>
              <a:rPr lang="en-US" dirty="0" smtClean="0"/>
              <a:t>Standards Association Ballot</a:t>
            </a:r>
            <a:endParaRPr lang="en-US" dirty="0"/>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Right Arrow 6"/>
          <p:cNvSpPr/>
          <p:nvPr/>
        </p:nvSpPr>
        <p:spPr bwMode="auto">
          <a:xfrm rot="21406284">
            <a:off x="149454" y="2758756"/>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TBD</a:t>
            </a: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Soliciting Proposals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Usage scenarios document</a:t>
            </a:r>
            <a:endParaRPr lang="en-US" dirty="0" smtClean="0"/>
          </a:p>
          <a:p>
            <a:r>
              <a:rPr lang="en-US" dirty="0" smtClean="0"/>
              <a:t>Technical criteria  and guidance</a:t>
            </a:r>
          </a:p>
          <a:p>
            <a:r>
              <a:rPr lang="en-US" dirty="0" smtClean="0"/>
              <a:t>Call </a:t>
            </a:r>
            <a:r>
              <a:rPr lang="en-US" dirty="0" smtClean="0"/>
              <a:t>for proposals content</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a:hlinkClick r:id="rId3"/>
              </a:rPr>
              <a:t>https://</a:t>
            </a:r>
            <a:r>
              <a:rPr lang="en-US" dirty="0" smtClean="0">
                <a:hlinkClick r:id="rId3"/>
              </a:rPr>
              <a:t>mentor.ieee.org/802.19/dcn/19/19-19-0024-02-0000-recommended-text-on-802-coexistence-process.docx</a:t>
            </a:r>
            <a:endParaRPr lang="en-US" dirty="0"/>
          </a:p>
          <a:p>
            <a:pPr marL="0" indent="0">
              <a:buNone/>
            </a:pPr>
            <a:r>
              <a:rPr lang="en-US" dirty="0" smtClean="0"/>
              <a:t>WG19 opening slides:</a:t>
            </a:r>
            <a:endParaRPr lang="en-US" dirty="0"/>
          </a:p>
          <a:p>
            <a:r>
              <a:rPr lang="en-US" dirty="0">
                <a:hlinkClick r:id="rId4"/>
              </a:rPr>
              <a:t>https://</a:t>
            </a:r>
            <a:r>
              <a:rPr lang="en-US" dirty="0" smtClean="0">
                <a:hlinkClick r:id="rId4"/>
              </a:rPr>
              <a:t>mentor.ieee.org/802.19/dcn/19/19-19-0030-00-0000-may-2019-opening-report.pptx</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a:t>
            </a:r>
            <a:r>
              <a:rPr lang="en-US" dirty="0" smtClean="0"/>
              <a:t>Editor: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0" indent="0">
              <a:buNone/>
            </a:pPr>
            <a:r>
              <a:rPr lang="en-US" dirty="0" smtClean="0"/>
              <a:t>1. Secretary volunteer: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mentor.ieee.org/802.19/dcn/19/19-19-0026-00-0003-may-2019-agenda.xlsx</a:t>
            </a:r>
            <a:endParaRPr lang="en-US" dirty="0" smtClean="0"/>
          </a:p>
          <a:p>
            <a:pPr marL="0" indent="0">
              <a:buNone/>
            </a:pPr>
            <a:endParaRPr lang="en-US" dirty="0"/>
          </a:p>
          <a:p>
            <a:r>
              <a:rPr lang="en-US" dirty="0" smtClean="0"/>
              <a:t>Discussion </a:t>
            </a:r>
          </a:p>
          <a:p>
            <a:pPr marL="0" indent="0">
              <a:buNone/>
            </a:pPr>
            <a:endParaRPr lang="en-US" dirty="0" smtClean="0"/>
          </a:p>
          <a:p>
            <a:pPr marL="0" indent="0">
              <a:buNone/>
            </a:pPr>
            <a:r>
              <a:rPr lang="en-US" dirty="0" smtClean="0"/>
              <a:t>Approval of agenda </a:t>
            </a:r>
            <a:r>
              <a:rPr lang="en-US" dirty="0" smtClean="0"/>
              <a:t>in doc </a:t>
            </a:r>
            <a:r>
              <a:rPr lang="en-US" dirty="0" smtClean="0"/>
              <a:t>19-19-0026-01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March</a:t>
            </a:r>
            <a:endParaRPr lang="en-US" dirty="0" smtClean="0"/>
          </a:p>
          <a:p>
            <a:r>
              <a:rPr lang="en-US" dirty="0">
                <a:hlinkClick r:id="rId2"/>
              </a:rPr>
              <a:t>https://</a:t>
            </a:r>
            <a:r>
              <a:rPr lang="en-US" dirty="0" smtClean="0">
                <a:hlinkClick r:id="rId2"/>
              </a:rPr>
              <a:t>mentor.ieee.org/802.19/dcn/19/19-19-0033-00-0003-march-minutes-tg3.pdf</a:t>
            </a:r>
            <a:endParaRPr lang="en-US" dirty="0" smtClean="0"/>
          </a:p>
          <a:p>
            <a:endParaRPr lang="en-US" dirty="0" smtClean="0"/>
          </a:p>
          <a:p>
            <a:pPr marL="0" indent="0">
              <a:buNone/>
            </a:pPr>
            <a:r>
              <a:rPr lang="en-US" dirty="0" smtClean="0"/>
              <a:t>Approval of </a:t>
            </a:r>
            <a:r>
              <a:rPr lang="en-US" dirty="0" smtClean="0"/>
              <a:t>minutes from </a:t>
            </a:r>
            <a:r>
              <a:rPr lang="en-US" dirty="0" smtClean="0"/>
              <a:t>March Task </a:t>
            </a:r>
            <a:r>
              <a:rPr lang="en-US" dirty="0" smtClean="0"/>
              <a:t>Group meeting doc # </a:t>
            </a:r>
            <a:r>
              <a:rPr lang="en-US" dirty="0" smtClean="0"/>
              <a:t>19-19-0033r0</a:t>
            </a:r>
          </a:p>
          <a:p>
            <a:pPr marL="0" indent="0">
              <a:buNone/>
            </a:pPr>
            <a:r>
              <a:rPr lang="en-US" dirty="0"/>
              <a:t>	</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pPr>
              <a:buFont typeface="Wingdings" panose="05000000000000000000" pitchFamily="2" charset="2"/>
              <a:buChar char="Ø"/>
            </a:pPr>
            <a:r>
              <a:rPr lang="en-US" dirty="0" smtClean="0"/>
              <a:t>Planning for Draft Development</a:t>
            </a:r>
            <a:endParaRPr lang="en-US" dirty="0" smtClean="0"/>
          </a:p>
          <a:p>
            <a:pPr lvl="1">
              <a:buFont typeface="Wingdings" panose="05000000000000000000" pitchFamily="2" charset="2"/>
              <a:buChar char="Ø"/>
            </a:pPr>
            <a:r>
              <a:rPr lang="en-US" dirty="0"/>
              <a:t>P</a:t>
            </a:r>
            <a:r>
              <a:rPr lang="en-US" dirty="0" smtClean="0"/>
              <a:t>roposal guidelines and CFP drafting</a:t>
            </a:r>
            <a:endParaRPr lang="en-US" dirty="0" smtClean="0"/>
          </a:p>
          <a:p>
            <a:pPr>
              <a:buFont typeface="Wingdings" panose="05000000000000000000" pitchFamily="2" charset="2"/>
              <a:buChar char="Ø"/>
            </a:pPr>
            <a:r>
              <a:rPr lang="en-US" dirty="0"/>
              <a:t>Usage scenarios </a:t>
            </a:r>
            <a:r>
              <a:rPr lang="en-US" dirty="0" smtClean="0"/>
              <a:t>discussion</a:t>
            </a:r>
          </a:p>
          <a:p>
            <a:pPr lvl="1">
              <a:buFont typeface="Wingdings" panose="05000000000000000000" pitchFamily="2" charset="2"/>
              <a:buChar char="Ø"/>
            </a:pPr>
            <a:r>
              <a:rPr lang="en-US" dirty="0" smtClean="0"/>
              <a:t>Outreach to </a:t>
            </a:r>
            <a:r>
              <a:rPr lang="en-US" dirty="0" err="1" smtClean="0"/>
              <a:t>WiFi</a:t>
            </a:r>
            <a:r>
              <a:rPr lang="en-US" dirty="0" smtClean="0"/>
              <a:t> Alliance for use case input</a:t>
            </a:r>
          </a:p>
          <a:p>
            <a:pPr lvl="1">
              <a:buFont typeface="Wingdings" panose="05000000000000000000" pitchFamily="2" charset="2"/>
              <a:buChar char="Ø"/>
            </a:pPr>
            <a:r>
              <a:rPr lang="en-US" dirty="0" smtClean="0"/>
              <a:t>Other outreach possibilities </a:t>
            </a:r>
          </a:p>
          <a:p>
            <a:pPr lvl="1">
              <a:buFont typeface="Wingdings" panose="05000000000000000000" pitchFamily="2" charset="2"/>
              <a:buChar char="Ø"/>
            </a:pPr>
            <a:r>
              <a:rPr lang="en-US" dirty="0" smtClean="0"/>
              <a:t>Next steps</a:t>
            </a:r>
            <a:endParaRPr lang="en-US" dirty="0"/>
          </a:p>
          <a:p>
            <a:pPr>
              <a:buFont typeface="Wingdings" panose="05000000000000000000" pitchFamily="2" charset="2"/>
              <a:buChar char="Ø"/>
            </a:pPr>
            <a:r>
              <a:rPr lang="en-US" dirty="0" smtClean="0"/>
              <a:t>Updates </a:t>
            </a:r>
            <a:r>
              <a:rPr lang="en-US" dirty="0" smtClean="0"/>
              <a:t>on </a:t>
            </a:r>
            <a:r>
              <a:rPr lang="en-US" dirty="0" smtClean="0"/>
              <a:t>situation in Japan</a:t>
            </a:r>
          </a:p>
          <a:p>
            <a:pPr lvl="1">
              <a:buFont typeface="Wingdings" panose="05000000000000000000" pitchFamily="2" charset="2"/>
              <a:buChar char="Ø"/>
            </a:pPr>
            <a:r>
              <a:rPr lang="en-US" dirty="0" smtClean="0"/>
              <a:t>Continuing to monitor</a:t>
            </a:r>
            <a:endParaRPr lang="en-US" dirty="0" smtClean="0"/>
          </a:p>
          <a:p>
            <a:pPr>
              <a:buFont typeface="Wingdings" panose="05000000000000000000" pitchFamily="2" charset="2"/>
              <a:buChar char="Ø"/>
            </a:pPr>
            <a:r>
              <a:rPr lang="en-US" dirty="0" smtClean="0"/>
              <a:t>Update on simulation tools and results</a:t>
            </a:r>
          </a:p>
          <a:p>
            <a:pPr>
              <a:buFont typeface="Wingdings" panose="05000000000000000000" pitchFamily="2" charset="2"/>
              <a:buChar char="Ø"/>
            </a:pPr>
            <a:r>
              <a:rPr lang="en-US" dirty="0" smtClean="0"/>
              <a:t>Next </a:t>
            </a:r>
            <a:r>
              <a:rPr lang="en-US" dirty="0" smtClean="0"/>
              <a:t>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3138</TotalTime>
  <Words>554</Words>
  <Application>Microsoft Office PowerPoint</Application>
  <PresentationFormat>Custom</PresentationFormat>
  <Paragraphs>130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Document</vt:lpstr>
      <vt:lpstr>May 2019 Sub 1 GHz Task Group</vt:lpstr>
      <vt:lpstr>PowerPoint Presentation</vt:lpstr>
      <vt:lpstr>Task Group Organization</vt:lpstr>
      <vt:lpstr>Opening</vt:lpstr>
      <vt:lpstr>Sub-1GHz Coexistence Task Group</vt:lpstr>
      <vt:lpstr>Meeting Preamble</vt:lpstr>
      <vt:lpstr>Agenda</vt:lpstr>
      <vt:lpstr>March Minutes</vt:lpstr>
      <vt:lpstr>Meeting Goals</vt:lpstr>
      <vt:lpstr>Overview and Schedule</vt:lpstr>
      <vt:lpstr>Technical Presentations</vt:lpstr>
      <vt:lpstr>Soliciting Proposals</vt:lpstr>
      <vt:lpstr>Useful links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199</cp:revision>
  <cp:lastPrinted>2015-01-08T23:35:49Z</cp:lastPrinted>
  <dcterms:created xsi:type="dcterms:W3CDTF">2014-10-30T17:06:39Z</dcterms:created>
  <dcterms:modified xsi:type="dcterms:W3CDTF">2019-05-13T18:46:35Z</dcterms:modified>
</cp:coreProperties>
</file>