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264" r:id="rId3"/>
    <p:sldId id="280" r:id="rId4"/>
    <p:sldId id="284" r:id="rId5"/>
    <p:sldId id="285" r:id="rId6"/>
    <p:sldId id="286" r:id="rId7"/>
    <p:sldId id="283" r:id="rId8"/>
    <p:sldId id="269" r:id="rId9"/>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D8B3C7F-C0E5-44FA-9C24-46C777E13AB1}" v="4" dt="2019-05-05T18:22:53.5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6D8B3C7F-C0E5-44FA-9C24-46C777E13AB1}"/>
    <pc:docChg chg="custSel addSld modSld modMainMaster">
      <pc:chgData name="Steve Shellhammer" userId="0e71f22d-ee3e-49c0-82ff-dbc290af8082" providerId="ADAL" clId="{6D8B3C7F-C0E5-44FA-9C24-46C777E13AB1}" dt="2019-05-05T18:25:30.272" v="931" actId="20577"/>
      <pc:docMkLst>
        <pc:docMk/>
      </pc:docMkLst>
      <pc:sldChg chg="modSp">
        <pc:chgData name="Steve Shellhammer" userId="0e71f22d-ee3e-49c0-82ff-dbc290af8082" providerId="ADAL" clId="{6D8B3C7F-C0E5-44FA-9C24-46C777E13AB1}" dt="2019-05-05T18:07:01.131" v="8" actId="20577"/>
        <pc:sldMkLst>
          <pc:docMk/>
          <pc:sldMk cId="0" sldId="256"/>
        </pc:sldMkLst>
        <pc:spChg chg="mod">
          <ac:chgData name="Steve Shellhammer" userId="0e71f22d-ee3e-49c0-82ff-dbc290af8082" providerId="ADAL" clId="{6D8B3C7F-C0E5-44FA-9C24-46C777E13AB1}" dt="2019-05-05T18:06:29.990" v="2" actId="20577"/>
          <ac:spMkLst>
            <pc:docMk/>
            <pc:sldMk cId="0" sldId="256"/>
            <ac:spMk id="3073" creationId="{00000000-0000-0000-0000-000000000000}"/>
          </ac:spMkLst>
        </pc:spChg>
        <pc:spChg chg="mod">
          <ac:chgData name="Steve Shellhammer" userId="0e71f22d-ee3e-49c0-82ff-dbc290af8082" providerId="ADAL" clId="{6D8B3C7F-C0E5-44FA-9C24-46C777E13AB1}" dt="2019-05-05T18:07:01.131" v="8" actId="20577"/>
          <ac:spMkLst>
            <pc:docMk/>
            <pc:sldMk cId="0" sldId="256"/>
            <ac:spMk id="3074" creationId="{00000000-0000-0000-0000-000000000000}"/>
          </ac:spMkLst>
        </pc:spChg>
      </pc:sldChg>
      <pc:sldChg chg="modSp">
        <pc:chgData name="Steve Shellhammer" userId="0e71f22d-ee3e-49c0-82ff-dbc290af8082" providerId="ADAL" clId="{6D8B3C7F-C0E5-44FA-9C24-46C777E13AB1}" dt="2019-05-05T18:07:54.792" v="10" actId="20577"/>
        <pc:sldMkLst>
          <pc:docMk/>
          <pc:sldMk cId="3731895628" sldId="264"/>
        </pc:sldMkLst>
        <pc:spChg chg="mod">
          <ac:chgData name="Steve Shellhammer" userId="0e71f22d-ee3e-49c0-82ff-dbc290af8082" providerId="ADAL" clId="{6D8B3C7F-C0E5-44FA-9C24-46C777E13AB1}" dt="2019-05-05T18:07:54.792" v="10" actId="20577"/>
          <ac:spMkLst>
            <pc:docMk/>
            <pc:sldMk cId="3731895628" sldId="264"/>
            <ac:spMk id="3" creationId="{00000000-0000-0000-0000-000000000000}"/>
          </ac:spMkLst>
        </pc:spChg>
      </pc:sldChg>
      <pc:sldChg chg="delSp modSp">
        <pc:chgData name="Steve Shellhammer" userId="0e71f22d-ee3e-49c0-82ff-dbc290af8082" providerId="ADAL" clId="{6D8B3C7F-C0E5-44FA-9C24-46C777E13AB1}" dt="2019-05-05T18:23:06.603" v="927" actId="1076"/>
        <pc:sldMkLst>
          <pc:docMk/>
          <pc:sldMk cId="2376408962" sldId="269"/>
        </pc:sldMkLst>
        <pc:picChg chg="mod">
          <ac:chgData name="Steve Shellhammer" userId="0e71f22d-ee3e-49c0-82ff-dbc290af8082" providerId="ADAL" clId="{6D8B3C7F-C0E5-44FA-9C24-46C777E13AB1}" dt="2019-05-05T18:23:06.603" v="927" actId="1076"/>
          <ac:picMkLst>
            <pc:docMk/>
            <pc:sldMk cId="2376408962" sldId="269"/>
            <ac:picMk id="3" creationId="{B0340097-9A1C-4D41-A3C1-FF701B32280C}"/>
          </ac:picMkLst>
        </pc:picChg>
        <pc:picChg chg="del">
          <ac:chgData name="Steve Shellhammer" userId="0e71f22d-ee3e-49c0-82ff-dbc290af8082" providerId="ADAL" clId="{6D8B3C7F-C0E5-44FA-9C24-46C777E13AB1}" dt="2019-05-05T18:22:11.814" v="925" actId="478"/>
          <ac:picMkLst>
            <pc:docMk/>
            <pc:sldMk cId="2376408962" sldId="269"/>
            <ac:picMk id="7" creationId="{0098E21F-C514-455E-9B71-925404550C24}"/>
          </ac:picMkLst>
        </pc:picChg>
      </pc:sldChg>
      <pc:sldChg chg="modSp">
        <pc:chgData name="Steve Shellhammer" userId="0e71f22d-ee3e-49c0-82ff-dbc290af8082" providerId="ADAL" clId="{6D8B3C7F-C0E5-44FA-9C24-46C777E13AB1}" dt="2019-05-05T18:08:14.416" v="11" actId="6549"/>
        <pc:sldMkLst>
          <pc:docMk/>
          <pc:sldMk cId="1628697714" sldId="280"/>
        </pc:sldMkLst>
        <pc:spChg chg="mod">
          <ac:chgData name="Steve Shellhammer" userId="0e71f22d-ee3e-49c0-82ff-dbc290af8082" providerId="ADAL" clId="{6D8B3C7F-C0E5-44FA-9C24-46C777E13AB1}" dt="2019-05-05T18:08:14.416" v="11" actId="6549"/>
          <ac:spMkLst>
            <pc:docMk/>
            <pc:sldMk cId="1628697714" sldId="280"/>
            <ac:spMk id="3" creationId="{77D41C8B-B134-4FD3-BDEE-B93E12984B67}"/>
          </ac:spMkLst>
        </pc:spChg>
      </pc:sldChg>
      <pc:sldChg chg="modSp">
        <pc:chgData name="Steve Shellhammer" userId="0e71f22d-ee3e-49c0-82ff-dbc290af8082" providerId="ADAL" clId="{6D8B3C7F-C0E5-44FA-9C24-46C777E13AB1}" dt="2019-05-05T18:22:02.647" v="924" actId="14100"/>
        <pc:sldMkLst>
          <pc:docMk/>
          <pc:sldMk cId="1254697515" sldId="283"/>
        </pc:sldMkLst>
        <pc:spChg chg="mod">
          <ac:chgData name="Steve Shellhammer" userId="0e71f22d-ee3e-49c0-82ff-dbc290af8082" providerId="ADAL" clId="{6D8B3C7F-C0E5-44FA-9C24-46C777E13AB1}" dt="2019-05-05T18:22:02.647" v="924" actId="14100"/>
          <ac:spMkLst>
            <pc:docMk/>
            <pc:sldMk cId="1254697515" sldId="283"/>
            <ac:spMk id="2" creationId="{699EB5AA-7C1E-43F4-941D-621B834F1BEC}"/>
          </ac:spMkLst>
        </pc:spChg>
        <pc:spChg chg="mod">
          <ac:chgData name="Steve Shellhammer" userId="0e71f22d-ee3e-49c0-82ff-dbc290af8082" providerId="ADAL" clId="{6D8B3C7F-C0E5-44FA-9C24-46C777E13AB1}" dt="2019-05-05T18:21:58.647" v="923" actId="14100"/>
          <ac:spMkLst>
            <pc:docMk/>
            <pc:sldMk cId="1254697515" sldId="283"/>
            <ac:spMk id="3" creationId="{8E638090-E680-4193-9BF0-7AEB81DB0B05}"/>
          </ac:spMkLst>
        </pc:spChg>
      </pc:sldChg>
      <pc:sldChg chg="modSp">
        <pc:chgData name="Steve Shellhammer" userId="0e71f22d-ee3e-49c0-82ff-dbc290af8082" providerId="ADAL" clId="{6D8B3C7F-C0E5-44FA-9C24-46C777E13AB1}" dt="2019-05-05T18:10:33.206" v="47" actId="20577"/>
        <pc:sldMkLst>
          <pc:docMk/>
          <pc:sldMk cId="3556095065" sldId="284"/>
        </pc:sldMkLst>
        <pc:spChg chg="mod">
          <ac:chgData name="Steve Shellhammer" userId="0e71f22d-ee3e-49c0-82ff-dbc290af8082" providerId="ADAL" clId="{6D8B3C7F-C0E5-44FA-9C24-46C777E13AB1}" dt="2019-05-05T18:09:14.749" v="18" actId="20577"/>
          <ac:spMkLst>
            <pc:docMk/>
            <pc:sldMk cId="3556095065" sldId="284"/>
            <ac:spMk id="2" creationId="{AD3A57EB-4D28-47E2-9794-4E2C78509552}"/>
          </ac:spMkLst>
        </pc:spChg>
        <pc:spChg chg="mod">
          <ac:chgData name="Steve Shellhammer" userId="0e71f22d-ee3e-49c0-82ff-dbc290af8082" providerId="ADAL" clId="{6D8B3C7F-C0E5-44FA-9C24-46C777E13AB1}" dt="2019-05-05T18:10:33.206" v="47" actId="20577"/>
          <ac:spMkLst>
            <pc:docMk/>
            <pc:sldMk cId="3556095065" sldId="284"/>
            <ac:spMk id="3" creationId="{DFC47EA4-DF0E-4B21-8787-E1E5E26D2115}"/>
          </ac:spMkLst>
        </pc:spChg>
      </pc:sldChg>
      <pc:sldChg chg="modSp add">
        <pc:chgData name="Steve Shellhammer" userId="0e71f22d-ee3e-49c0-82ff-dbc290af8082" providerId="ADAL" clId="{6D8B3C7F-C0E5-44FA-9C24-46C777E13AB1}" dt="2019-05-05T18:11:56.174" v="65" actId="20577"/>
        <pc:sldMkLst>
          <pc:docMk/>
          <pc:sldMk cId="832272876" sldId="285"/>
        </pc:sldMkLst>
        <pc:spChg chg="mod">
          <ac:chgData name="Steve Shellhammer" userId="0e71f22d-ee3e-49c0-82ff-dbc290af8082" providerId="ADAL" clId="{6D8B3C7F-C0E5-44FA-9C24-46C777E13AB1}" dt="2019-05-05T18:11:09.870" v="53" actId="20577"/>
          <ac:spMkLst>
            <pc:docMk/>
            <pc:sldMk cId="832272876" sldId="285"/>
            <ac:spMk id="2" creationId="{AD3A57EB-4D28-47E2-9794-4E2C78509552}"/>
          </ac:spMkLst>
        </pc:spChg>
        <pc:spChg chg="mod">
          <ac:chgData name="Steve Shellhammer" userId="0e71f22d-ee3e-49c0-82ff-dbc290af8082" providerId="ADAL" clId="{6D8B3C7F-C0E5-44FA-9C24-46C777E13AB1}" dt="2019-05-05T18:11:56.174" v="65" actId="20577"/>
          <ac:spMkLst>
            <pc:docMk/>
            <pc:sldMk cId="832272876" sldId="285"/>
            <ac:spMk id="3" creationId="{DFC47EA4-DF0E-4B21-8787-E1E5E26D2115}"/>
          </ac:spMkLst>
        </pc:spChg>
      </pc:sldChg>
      <pc:sldChg chg="modSp add">
        <pc:chgData name="Steve Shellhammer" userId="0e71f22d-ee3e-49c0-82ff-dbc290af8082" providerId="ADAL" clId="{6D8B3C7F-C0E5-44FA-9C24-46C777E13AB1}" dt="2019-05-05T18:13:02.760" v="78" actId="20577"/>
        <pc:sldMkLst>
          <pc:docMk/>
          <pc:sldMk cId="1951448198" sldId="286"/>
        </pc:sldMkLst>
        <pc:spChg chg="mod">
          <ac:chgData name="Steve Shellhammer" userId="0e71f22d-ee3e-49c0-82ff-dbc290af8082" providerId="ADAL" clId="{6D8B3C7F-C0E5-44FA-9C24-46C777E13AB1}" dt="2019-05-05T18:12:26.113" v="68" actId="20577"/>
          <ac:spMkLst>
            <pc:docMk/>
            <pc:sldMk cId="1951448198" sldId="286"/>
            <ac:spMk id="2" creationId="{AD3A57EB-4D28-47E2-9794-4E2C78509552}"/>
          </ac:spMkLst>
        </pc:spChg>
        <pc:spChg chg="mod">
          <ac:chgData name="Steve Shellhammer" userId="0e71f22d-ee3e-49c0-82ff-dbc290af8082" providerId="ADAL" clId="{6D8B3C7F-C0E5-44FA-9C24-46C777E13AB1}" dt="2019-05-05T18:13:02.760" v="78" actId="20577"/>
          <ac:spMkLst>
            <pc:docMk/>
            <pc:sldMk cId="1951448198" sldId="286"/>
            <ac:spMk id="3" creationId="{DFC47EA4-DF0E-4B21-8787-E1E5E26D2115}"/>
          </ac:spMkLst>
        </pc:spChg>
      </pc:sldChg>
      <pc:sldMasterChg chg="modSp">
        <pc:chgData name="Steve Shellhammer" userId="0e71f22d-ee3e-49c0-82ff-dbc290af8082" providerId="ADAL" clId="{6D8B3C7F-C0E5-44FA-9C24-46C777E13AB1}" dt="2019-05-05T18:25:30.272" v="931" actId="20577"/>
        <pc:sldMasterMkLst>
          <pc:docMk/>
          <pc:sldMasterMk cId="0" sldId="2147483648"/>
        </pc:sldMasterMkLst>
        <pc:spChg chg="mod">
          <ac:chgData name="Steve Shellhammer" userId="0e71f22d-ee3e-49c0-82ff-dbc290af8082" providerId="ADAL" clId="{6D8B3C7F-C0E5-44FA-9C24-46C777E13AB1}" dt="2019-05-05T18:25:30.272" v="931" actId="20577"/>
          <ac:spMkLst>
            <pc:docMk/>
            <pc:sldMasterMk cId="0" sldId="2147483648"/>
            <ac:spMk id="10" creationId="{00000000-0000-0000-0000-000000000000}"/>
          </ac:spMkLst>
        </pc:spChg>
      </pc:sldMasterChg>
    </pc:docChg>
  </pc:docChgLst>
  <pc:docChgLst>
    <pc:chgData name="Steve Shellhammer" userId="0e71f22d-ee3e-49c0-82ff-dbc290af8082" providerId="ADAL" clId="{E3C45547-6DB7-4C34-850D-CE8242A8AF7E}"/>
  </pc:docChgLst>
  <pc:docChgLst>
    <pc:chgData name="Steve Shellhammer" userId="0e71f22d-ee3e-49c0-82ff-dbc290af8082" providerId="ADAL" clId="{51ABC76D-A061-49C4-ACF3-CFE1C796FC8B}"/>
  </pc:docChgLst>
  <pc:docChgLst>
    <pc:chgData name="Steve Shellhammer" userId="0e71f22d-ee3e-49c0-82ff-dbc290af8082" providerId="ADAL" clId="{D03E069F-8832-4E63-878E-55986B85DA30}"/>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5/5/2019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802.19-19/0030r0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May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May 2019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2019-05-05</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42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Task Group 3</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a:xfrm>
            <a:off x="580812" y="1728891"/>
            <a:ext cx="8791788" cy="4748109"/>
          </a:xfrm>
        </p:spPr>
        <p:txBody>
          <a:bodyPr/>
          <a:lstStyle/>
          <a:p>
            <a:r>
              <a:rPr lang="en-US" sz="2400" dirty="0"/>
              <a:t>Task Group 3 is developing a Recommended Practice on Coexistence in the sub-1GHz Frequency Bands</a:t>
            </a:r>
          </a:p>
          <a:p>
            <a:r>
              <a:rPr lang="en-US" sz="2400" dirty="0"/>
              <a:t>Task Group 3 held their first meeting in January</a:t>
            </a:r>
          </a:p>
          <a:p>
            <a:r>
              <a:rPr lang="en-US" sz="2400" dirty="0"/>
              <a:t>Task Group 3 meetings this week</a:t>
            </a:r>
          </a:p>
          <a:p>
            <a:pPr lvl="1"/>
            <a:r>
              <a:rPr lang="en-US" sz="2200" b="1" dirty="0"/>
              <a:t>Monday PM1</a:t>
            </a:r>
          </a:p>
          <a:p>
            <a:pPr lvl="1"/>
            <a:r>
              <a:rPr lang="en-US" sz="2200" b="1" dirty="0"/>
              <a:t>Tuesday Evening</a:t>
            </a:r>
          </a:p>
          <a:p>
            <a:pPr lvl="1"/>
            <a:r>
              <a:rPr lang="en-US" sz="2200" b="1" dirty="0"/>
              <a:t>Thursday AM2</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A57EB-4D28-47E2-9794-4E2C78509552}"/>
              </a:ext>
            </a:extLst>
          </p:cNvPr>
          <p:cNvSpPr>
            <a:spLocks noGrp="1"/>
          </p:cNvSpPr>
          <p:nvPr>
            <p:ph type="title"/>
          </p:nvPr>
        </p:nvSpPr>
        <p:spPr/>
        <p:txBody>
          <a:bodyPr/>
          <a:lstStyle/>
          <a:p>
            <a:r>
              <a:rPr lang="en-US" sz="3600" dirty="0"/>
              <a:t>Ballot on 802.22r CA Document</a:t>
            </a:r>
          </a:p>
        </p:txBody>
      </p:sp>
      <p:sp>
        <p:nvSpPr>
          <p:cNvPr id="3" name="Content Placeholder 2">
            <a:extLst>
              <a:ext uri="{FF2B5EF4-FFF2-40B4-BE49-F238E27FC236}">
                <a16:creationId xmlns:a16="http://schemas.microsoft.com/office/drawing/2014/main" id="{DFC47EA4-DF0E-4B21-8787-E1E5E26D2115}"/>
              </a:ext>
            </a:extLst>
          </p:cNvPr>
          <p:cNvSpPr>
            <a:spLocks noGrp="1"/>
          </p:cNvSpPr>
          <p:nvPr>
            <p:ph idx="1"/>
          </p:nvPr>
        </p:nvSpPr>
        <p:spPr/>
        <p:txBody>
          <a:bodyPr/>
          <a:lstStyle/>
          <a:p>
            <a:r>
              <a:rPr lang="en-US" sz="2400" dirty="0"/>
              <a:t>Ballot Closed on April 2</a:t>
            </a:r>
          </a:p>
          <a:p>
            <a:r>
              <a:rPr lang="en-US" sz="2400" dirty="0"/>
              <a:t>Vote (Yes/No/Abstain) = 22/0/3</a:t>
            </a:r>
          </a:p>
          <a:p>
            <a:r>
              <a:rPr lang="en-US" sz="2400" dirty="0"/>
              <a:t>Approval Rate = 100%</a:t>
            </a:r>
          </a:p>
          <a:p>
            <a:r>
              <a:rPr lang="en-US" sz="2400" dirty="0"/>
              <a:t>Ballot Passed</a:t>
            </a:r>
          </a:p>
          <a:p>
            <a:r>
              <a:rPr lang="en-US" sz="2400" dirty="0"/>
              <a:t>22 Comments Received and Forwarded to the 802.22 WG</a:t>
            </a:r>
          </a:p>
          <a:p>
            <a:endParaRPr lang="en-US" sz="2400" dirty="0"/>
          </a:p>
        </p:txBody>
      </p:sp>
      <p:sp>
        <p:nvSpPr>
          <p:cNvPr id="4" name="Slide Number Placeholder 3">
            <a:extLst>
              <a:ext uri="{FF2B5EF4-FFF2-40B4-BE49-F238E27FC236}">
                <a16:creationId xmlns:a16="http://schemas.microsoft.com/office/drawing/2014/main" id="{DAA7961B-B084-45DB-9B4A-D7214B4A5098}"/>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C18FC16C-BF74-46A5-873C-43924C530CF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082C60-49D3-4D56-999E-F8A5193471BC}"/>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556095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A57EB-4D28-47E2-9794-4E2C78509552}"/>
              </a:ext>
            </a:extLst>
          </p:cNvPr>
          <p:cNvSpPr>
            <a:spLocks noGrp="1"/>
          </p:cNvSpPr>
          <p:nvPr>
            <p:ph type="title"/>
          </p:nvPr>
        </p:nvSpPr>
        <p:spPr/>
        <p:txBody>
          <a:bodyPr/>
          <a:lstStyle/>
          <a:p>
            <a:r>
              <a:rPr lang="en-US" sz="3600" dirty="0"/>
              <a:t>Ballot on 802.15.4w CA Document</a:t>
            </a:r>
          </a:p>
        </p:txBody>
      </p:sp>
      <p:sp>
        <p:nvSpPr>
          <p:cNvPr id="3" name="Content Placeholder 2">
            <a:extLst>
              <a:ext uri="{FF2B5EF4-FFF2-40B4-BE49-F238E27FC236}">
                <a16:creationId xmlns:a16="http://schemas.microsoft.com/office/drawing/2014/main" id="{DFC47EA4-DF0E-4B21-8787-E1E5E26D2115}"/>
              </a:ext>
            </a:extLst>
          </p:cNvPr>
          <p:cNvSpPr>
            <a:spLocks noGrp="1"/>
          </p:cNvSpPr>
          <p:nvPr>
            <p:ph idx="1"/>
          </p:nvPr>
        </p:nvSpPr>
        <p:spPr/>
        <p:txBody>
          <a:bodyPr/>
          <a:lstStyle/>
          <a:p>
            <a:r>
              <a:rPr lang="en-US" sz="2400" dirty="0"/>
              <a:t>Ballot Closed on April 10</a:t>
            </a:r>
          </a:p>
          <a:p>
            <a:r>
              <a:rPr lang="en-US" sz="2400" dirty="0"/>
              <a:t>Vote (Yes/No/Abstain) = 21/0/1</a:t>
            </a:r>
          </a:p>
          <a:p>
            <a:r>
              <a:rPr lang="en-US" sz="2400" dirty="0"/>
              <a:t>Approval Rate = 100%</a:t>
            </a:r>
          </a:p>
          <a:p>
            <a:r>
              <a:rPr lang="en-US" sz="2400" dirty="0"/>
              <a:t>Ballot Passed</a:t>
            </a:r>
          </a:p>
          <a:p>
            <a:r>
              <a:rPr lang="en-US" sz="2400" dirty="0"/>
              <a:t>7 Comments Received and Forwarded to the 802.15 WG</a:t>
            </a:r>
          </a:p>
          <a:p>
            <a:endParaRPr lang="en-US" sz="2400" dirty="0"/>
          </a:p>
        </p:txBody>
      </p:sp>
      <p:sp>
        <p:nvSpPr>
          <p:cNvPr id="4" name="Slide Number Placeholder 3">
            <a:extLst>
              <a:ext uri="{FF2B5EF4-FFF2-40B4-BE49-F238E27FC236}">
                <a16:creationId xmlns:a16="http://schemas.microsoft.com/office/drawing/2014/main" id="{DAA7961B-B084-45DB-9B4A-D7214B4A5098}"/>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C18FC16C-BF74-46A5-873C-43924C530CF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082C60-49D3-4D56-999E-F8A5193471BC}"/>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832272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3A57EB-4D28-47E2-9794-4E2C78509552}"/>
              </a:ext>
            </a:extLst>
          </p:cNvPr>
          <p:cNvSpPr>
            <a:spLocks noGrp="1"/>
          </p:cNvSpPr>
          <p:nvPr>
            <p:ph type="title"/>
          </p:nvPr>
        </p:nvSpPr>
        <p:spPr/>
        <p:txBody>
          <a:bodyPr/>
          <a:lstStyle/>
          <a:p>
            <a:r>
              <a:rPr lang="en-US" sz="3600" dirty="0"/>
              <a:t>Ballot on 802.15.4z CA Document</a:t>
            </a:r>
          </a:p>
        </p:txBody>
      </p:sp>
      <p:sp>
        <p:nvSpPr>
          <p:cNvPr id="3" name="Content Placeholder 2">
            <a:extLst>
              <a:ext uri="{FF2B5EF4-FFF2-40B4-BE49-F238E27FC236}">
                <a16:creationId xmlns:a16="http://schemas.microsoft.com/office/drawing/2014/main" id="{DFC47EA4-DF0E-4B21-8787-E1E5E26D2115}"/>
              </a:ext>
            </a:extLst>
          </p:cNvPr>
          <p:cNvSpPr>
            <a:spLocks noGrp="1"/>
          </p:cNvSpPr>
          <p:nvPr>
            <p:ph idx="1"/>
          </p:nvPr>
        </p:nvSpPr>
        <p:spPr/>
        <p:txBody>
          <a:bodyPr/>
          <a:lstStyle/>
          <a:p>
            <a:r>
              <a:rPr lang="en-US" sz="2400" dirty="0"/>
              <a:t>Ballot Closed on April 30</a:t>
            </a:r>
          </a:p>
          <a:p>
            <a:r>
              <a:rPr lang="en-US" sz="2400" dirty="0"/>
              <a:t>Vote (Yes/No/Abstain) = 21/1/1</a:t>
            </a:r>
          </a:p>
          <a:p>
            <a:r>
              <a:rPr lang="en-US" sz="2400" dirty="0"/>
              <a:t>Approval Rate = 95%</a:t>
            </a:r>
          </a:p>
          <a:p>
            <a:r>
              <a:rPr lang="en-US" sz="2400" dirty="0"/>
              <a:t>Ballot Passed</a:t>
            </a:r>
          </a:p>
          <a:p>
            <a:r>
              <a:rPr lang="en-US" sz="2400" dirty="0"/>
              <a:t>33 Comments Received and Forwarded to the 802.15 WG</a:t>
            </a:r>
          </a:p>
          <a:p>
            <a:endParaRPr lang="en-US" sz="2400" dirty="0"/>
          </a:p>
        </p:txBody>
      </p:sp>
      <p:sp>
        <p:nvSpPr>
          <p:cNvPr id="4" name="Slide Number Placeholder 3">
            <a:extLst>
              <a:ext uri="{FF2B5EF4-FFF2-40B4-BE49-F238E27FC236}">
                <a16:creationId xmlns:a16="http://schemas.microsoft.com/office/drawing/2014/main" id="{DAA7961B-B084-45DB-9B4A-D7214B4A5098}"/>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18FC16C-BF74-46A5-873C-43924C530CF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26082C60-49D3-4D56-999E-F8A5193471BC}"/>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951448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a:xfrm>
            <a:off x="257388" y="731523"/>
            <a:ext cx="9191412" cy="792477"/>
          </a:xfrm>
        </p:spPr>
        <p:txBody>
          <a:bodyPr/>
          <a:lstStyle/>
          <a:p>
            <a:r>
              <a:rPr lang="en-US" sz="3200" dirty="0"/>
              <a:t>Recommended Text on the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a:xfrm>
            <a:off x="409788" y="1524000"/>
            <a:ext cx="8962812" cy="5383109"/>
          </a:xfrm>
        </p:spPr>
        <p:txBody>
          <a:bodyPr/>
          <a:lstStyle/>
          <a:p>
            <a:r>
              <a:rPr lang="en-US" sz="2400" dirty="0"/>
              <a:t>The 802 Chair has delegated to the 802.19 WG the task of preparing a “Recommended Text on the 802 Coexistence Process”</a:t>
            </a:r>
          </a:p>
          <a:p>
            <a:r>
              <a:rPr lang="en-US" sz="2400" dirty="0"/>
              <a:t>We held two conference calls to review the Draft Recommended Text (April 2 and April 30)</a:t>
            </a:r>
          </a:p>
          <a:p>
            <a:pPr lvl="1"/>
            <a:r>
              <a:rPr lang="en-US" sz="2200" b="1" dirty="0"/>
              <a:t>Document: 802.19-19/24r2</a:t>
            </a:r>
          </a:p>
          <a:p>
            <a:r>
              <a:rPr lang="en-US" sz="2400" dirty="0"/>
              <a:t>The Document Contains</a:t>
            </a:r>
            <a:endParaRPr lang="en-US" sz="2400" b="1" dirty="0"/>
          </a:p>
          <a:p>
            <a:pPr lvl="1"/>
            <a:r>
              <a:rPr lang="en-US" sz="2200" b="1" dirty="0"/>
              <a:t>Modification to the 802 Operations Manual</a:t>
            </a:r>
          </a:p>
          <a:p>
            <a:pPr lvl="1"/>
            <a:r>
              <a:rPr lang="en-US" sz="2200" b="1" dirty="0"/>
              <a:t>New Text for the 802 Chairs Guidelines</a:t>
            </a:r>
          </a:p>
          <a:p>
            <a:r>
              <a:rPr lang="en-US" sz="2400" b="1" dirty="0"/>
              <a:t>We will be discussing this document at the WG Opening, Monday PM2</a:t>
            </a:r>
          </a:p>
          <a:p>
            <a:pPr lvl="1"/>
            <a:r>
              <a:rPr lang="en-US" sz="2200" b="1" dirty="0"/>
              <a:t>Once approved by the WG it will be submitted to the 802 Executive Committee for their consideration</a:t>
            </a:r>
          </a:p>
          <a:p>
            <a:pPr lvl="1"/>
            <a:r>
              <a:rPr lang="en-US" sz="2200" b="1" dirty="0"/>
              <a:t>The 802 EC will follow the Process for modifying the 802 rules</a:t>
            </a:r>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4"/>
            <a:ext cx="8288868" cy="776035"/>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May 2019</a:t>
            </a:r>
            <a:endParaRPr lang="en-GB" dirty="0"/>
          </a:p>
        </p:txBody>
      </p:sp>
      <p:pic>
        <p:nvPicPr>
          <p:cNvPr id="3" name="Picture 2">
            <a:extLst>
              <a:ext uri="{FF2B5EF4-FFF2-40B4-BE49-F238E27FC236}">
                <a16:creationId xmlns:a16="http://schemas.microsoft.com/office/drawing/2014/main" id="{B0340097-9A1C-4D41-A3C1-FF701B32280C}"/>
              </a:ext>
            </a:extLst>
          </p:cNvPr>
          <p:cNvPicPr>
            <a:picLocks noChangeAspect="1"/>
          </p:cNvPicPr>
          <p:nvPr/>
        </p:nvPicPr>
        <p:blipFill>
          <a:blip r:embed="rId2"/>
          <a:stretch>
            <a:fillRect/>
          </a:stretch>
        </p:blipFill>
        <p:spPr>
          <a:xfrm>
            <a:off x="1066800" y="1472709"/>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813</TotalTime>
  <Words>427</Words>
  <Application>Microsoft Office PowerPoint</Application>
  <PresentationFormat>Custom</PresentationFormat>
  <Paragraphs>70</Paragraphs>
  <Slides>8</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4" baseType="lpstr">
      <vt:lpstr>Arial</vt:lpstr>
      <vt:lpstr>Calibri</vt:lpstr>
      <vt:lpstr>Courier New</vt:lpstr>
      <vt:lpstr>Times New Roman</vt:lpstr>
      <vt:lpstr>Office Theme</vt:lpstr>
      <vt:lpstr>Document</vt:lpstr>
      <vt:lpstr>May 2019 Opening Report</vt:lpstr>
      <vt:lpstr>Voter Summary</vt:lpstr>
      <vt:lpstr>Task Group 3</vt:lpstr>
      <vt:lpstr>Ballot on 802.22r CA Document</vt:lpstr>
      <vt:lpstr>Ballot on 802.15.4w CA Document</vt:lpstr>
      <vt:lpstr>Ballot on 802.15.4z CA Document</vt:lpstr>
      <vt:lpstr>Recommended Text on the 802 Coexistence Process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164</cp:revision>
  <cp:lastPrinted>2015-01-08T23:35:49Z</cp:lastPrinted>
  <dcterms:created xsi:type="dcterms:W3CDTF">2014-10-30T17:06:39Z</dcterms:created>
  <dcterms:modified xsi:type="dcterms:W3CDTF">2019-05-05T18:25:40Z</dcterms:modified>
</cp:coreProperties>
</file>