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96" r:id="rId3"/>
    <p:sldId id="291" r:id="rId4"/>
    <p:sldId id="288" r:id="rId5"/>
    <p:sldId id="290" r:id="rId6"/>
    <p:sldId id="294" r:id="rId7"/>
    <p:sldId id="295"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51" d="100"/>
          <a:sy n="51" d="100"/>
        </p:scale>
        <p:origin x="1253" y="3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3/31/2019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802.19-19/0025r00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Mar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71"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Teleconferences, April 2019</a:t>
            </a:r>
            <a:endParaRPr lang="en-US" dirty="0"/>
          </a:p>
        </p:txBody>
      </p:sp>
      <p:sp>
        <p:nvSpPr>
          <p:cNvPr id="3" name="Content Placeholder 2"/>
          <p:cNvSpPr>
            <a:spLocks noGrp="1"/>
          </p:cNvSpPr>
          <p:nvPr>
            <p:ph idx="1"/>
          </p:nvPr>
        </p:nvSpPr>
        <p:spPr/>
        <p:txBody>
          <a:bodyPr/>
          <a:lstStyle/>
          <a:p>
            <a:pPr marL="0" indent="0" algn="ctr">
              <a:buNone/>
            </a:pPr>
            <a:r>
              <a:rPr lang="en-US" dirty="0" smtClean="0"/>
              <a:t>April 3, 2019</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0398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normAutofit lnSpcReduction="10000"/>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Editor(s): </a:t>
            </a:r>
            <a:r>
              <a:rPr lang="en-US" dirty="0" err="1" smtClean="0"/>
              <a:t>Jianlin</a:t>
            </a:r>
            <a:r>
              <a:rPr lang="en-US" dirty="0" smtClean="0"/>
              <a:t> </a:t>
            </a:r>
            <a:r>
              <a:rPr lang="en-US" dirty="0" err="1" smtClean="0"/>
              <a:t>Guo</a:t>
            </a:r>
            <a:endParaRPr lang="en-US" dirty="0"/>
          </a:p>
          <a:p>
            <a:pPr marL="0" indent="0">
              <a:buNone/>
            </a:pPr>
            <a:endParaRPr lang="en-US" dirty="0" smtClean="0"/>
          </a:p>
          <a:p>
            <a:pPr marL="0" indent="0">
              <a:buNone/>
            </a:pPr>
            <a:r>
              <a:rPr lang="en-US" dirty="0"/>
              <a:t>Be aware of:</a:t>
            </a:r>
          </a:p>
          <a:p>
            <a:pPr marL="0" indent="0">
              <a:buNone/>
            </a:pPr>
            <a:r>
              <a:rPr lang="en-US" dirty="0" smtClean="0">
                <a:hlinkClick r:id="rId2"/>
              </a:rPr>
              <a:t>https</a:t>
            </a:r>
            <a:r>
              <a:rPr lang="en-US" dirty="0">
                <a:hlinkClick r:id="rId2"/>
              </a:rPr>
              <a:t>://development.standards.ieee.org/myproject/Public/mytools/mob/slideset.pdf</a:t>
            </a:r>
            <a:endParaRPr lang="en-US" dirty="0"/>
          </a:p>
          <a:p>
            <a:pPr marL="0" indent="0">
              <a:buNone/>
            </a:pPr>
            <a:endParaRPr lang="en-US" dirty="0"/>
          </a:p>
          <a:p>
            <a:r>
              <a:rPr lang="en-US" dirty="0"/>
              <a:t>Any questions or disclosures?</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a:t>
            </a:r>
            <a:r>
              <a:rPr lang="en-US" dirty="0" smtClean="0"/>
              <a:t> Preamble</a:t>
            </a:r>
            <a:endParaRPr lang="en-US" dirty="0"/>
          </a:p>
          <a:p>
            <a:pPr marL="0" indent="0">
              <a:buNone/>
            </a:pPr>
            <a:r>
              <a:rPr lang="en-US" dirty="0"/>
              <a:t>2. </a:t>
            </a:r>
            <a:r>
              <a:rPr lang="en-US" dirty="0" smtClean="0"/>
              <a:t> Liaison </a:t>
            </a:r>
            <a:r>
              <a:rPr lang="en-US" dirty="0"/>
              <a:t>request w/</a:t>
            </a:r>
            <a:r>
              <a:rPr lang="en-US" dirty="0" err="1"/>
              <a:t>WiFi</a:t>
            </a:r>
            <a:endParaRPr lang="en-US" dirty="0"/>
          </a:p>
          <a:p>
            <a:pPr marL="0" indent="0">
              <a:buNone/>
            </a:pPr>
            <a:r>
              <a:rPr lang="en-US" dirty="0"/>
              <a:t>3. </a:t>
            </a:r>
            <a:r>
              <a:rPr lang="en-US" dirty="0" smtClean="0"/>
              <a:t> Call </a:t>
            </a:r>
            <a:r>
              <a:rPr lang="en-US" dirty="0"/>
              <a:t>for contributions discussion.</a:t>
            </a:r>
          </a:p>
          <a:p>
            <a:pPr marL="0" indent="0">
              <a:buNone/>
            </a:pPr>
            <a:r>
              <a:rPr lang="en-US" dirty="0"/>
              <a:t>4. </a:t>
            </a:r>
            <a:r>
              <a:rPr lang="en-US" dirty="0" smtClean="0"/>
              <a:t> </a:t>
            </a:r>
            <a:r>
              <a:rPr lang="en-US" dirty="0" err="1" smtClean="0"/>
              <a:t>AoB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request </a:t>
            </a:r>
            <a:r>
              <a:rPr lang="en-US" dirty="0" smtClean="0"/>
              <a:t>w/</a:t>
            </a:r>
            <a:r>
              <a:rPr lang="en-US" dirty="0" err="1" smtClean="0"/>
              <a:t>WiFi</a:t>
            </a:r>
            <a:endParaRPr lang="en-US" dirty="0"/>
          </a:p>
        </p:txBody>
      </p:sp>
      <p:sp>
        <p:nvSpPr>
          <p:cNvPr id="3" name="Content Placeholder 2"/>
          <p:cNvSpPr>
            <a:spLocks noGrp="1"/>
          </p:cNvSpPr>
          <p:nvPr>
            <p:ph idx="1"/>
          </p:nvPr>
        </p:nvSpPr>
        <p:spPr>
          <a:xfrm>
            <a:off x="731520" y="1952417"/>
            <a:ext cx="8288868" cy="4753183"/>
          </a:xfrm>
        </p:spPr>
        <p:txBody>
          <a:bodyPr/>
          <a:lstStyle/>
          <a:p>
            <a:pPr marL="0" indent="0">
              <a:buNone/>
            </a:pPr>
            <a:r>
              <a:rPr lang="en-US" dirty="0" smtClean="0"/>
              <a:t>Use of Sub-1GHz </a:t>
            </a:r>
            <a:r>
              <a:rPr lang="en-US" dirty="0" err="1"/>
              <a:t>WiFi</a:t>
            </a:r>
            <a:r>
              <a:rPr lang="en-US" dirty="0"/>
              <a:t> as input into coexistence scenarios:</a:t>
            </a:r>
          </a:p>
          <a:p>
            <a:pPr marL="0" indent="0">
              <a:buNone/>
            </a:pPr>
            <a:endParaRPr lang="en-US" dirty="0"/>
          </a:p>
          <a:p>
            <a:r>
              <a:rPr lang="en-US" dirty="0" smtClean="0"/>
              <a:t>Expected </a:t>
            </a:r>
            <a:r>
              <a:rPr lang="en-US" dirty="0"/>
              <a:t>application areas. We so far have only general information (smart grid, smart city, </a:t>
            </a:r>
            <a:r>
              <a:rPr lang="en-US" dirty="0" err="1"/>
              <a:t>meetering</a:t>
            </a:r>
            <a:r>
              <a:rPr lang="en-US" dirty="0"/>
              <a:t>, </a:t>
            </a:r>
            <a:r>
              <a:rPr lang="en-US" dirty="0" err="1"/>
              <a:t>etc</a:t>
            </a:r>
            <a:r>
              <a:rPr lang="en-US" dirty="0"/>
              <a:t>).</a:t>
            </a:r>
          </a:p>
          <a:p>
            <a:r>
              <a:rPr lang="en-US" dirty="0" smtClean="0"/>
              <a:t>Regions </a:t>
            </a:r>
            <a:r>
              <a:rPr lang="en-US" dirty="0"/>
              <a:t>in which it is expected to be used</a:t>
            </a:r>
          </a:p>
          <a:p>
            <a:r>
              <a:rPr lang="en-US" dirty="0" smtClean="0"/>
              <a:t>Use </a:t>
            </a:r>
            <a:r>
              <a:rPr lang="en-US" dirty="0"/>
              <a:t>case parameters (reference to the simulation parameters document)</a:t>
            </a:r>
          </a:p>
          <a:p>
            <a:r>
              <a:rPr lang="en-US" dirty="0" smtClean="0"/>
              <a:t>Expected </a:t>
            </a:r>
            <a:r>
              <a:rPr lang="en-US" dirty="0"/>
              <a:t>environments (indoor, outdoor, rural, urban, </a:t>
            </a:r>
            <a:r>
              <a:rPr lang="en-US" dirty="0" err="1"/>
              <a:t>etc</a:t>
            </a:r>
            <a:r>
              <a:rPr lang="en-US" dirty="0"/>
              <a:t>).</a:t>
            </a:r>
          </a:p>
          <a:p>
            <a:pPr marL="0" indent="0">
              <a:buNone/>
            </a:pPr>
            <a:r>
              <a:rPr lang="en-US" dirty="0" smtClean="0"/>
              <a:t>	</a:t>
            </a: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contributions discussion</a:t>
            </a:r>
            <a:endParaRPr lang="en-US" dirty="0"/>
          </a:p>
        </p:txBody>
      </p:sp>
      <p:sp>
        <p:nvSpPr>
          <p:cNvPr id="3" name="Content Placeholder 2"/>
          <p:cNvSpPr>
            <a:spLocks noGrp="1"/>
          </p:cNvSpPr>
          <p:nvPr>
            <p:ph idx="1"/>
          </p:nvPr>
        </p:nvSpPr>
        <p:spPr>
          <a:xfrm>
            <a:off x="731520" y="1867750"/>
            <a:ext cx="8288868" cy="5039360"/>
          </a:xfrm>
        </p:spPr>
        <p:txBody>
          <a:bodyPr>
            <a:normAutofit/>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Motion</a:t>
            </a:r>
            <a:endParaRPr lang="en-US" dirty="0"/>
          </a:p>
        </p:txBody>
      </p:sp>
      <p:sp>
        <p:nvSpPr>
          <p:cNvPr id="3" name="Content Placeholder 2"/>
          <p:cNvSpPr>
            <a:spLocks noGrp="1"/>
          </p:cNvSpPr>
          <p:nvPr>
            <p:ph idx="1"/>
          </p:nvPr>
        </p:nvSpPr>
        <p:spPr/>
        <p:txBody>
          <a:bodyPr/>
          <a:lstStyle/>
          <a:p>
            <a:r>
              <a:rPr lang="en-US" dirty="0" smtClean="0"/>
              <a:t>The task group directs the chair to work with the WG chair to issue a liaison request to external organizations for input on usage scenarios and technical requirements for expected use of 802.11ah and 802.15.4g sub-1GHz systems.  To include requests to </a:t>
            </a:r>
            <a:r>
              <a:rPr lang="en-US" dirty="0" err="1" smtClean="0"/>
              <a:t>WiFi</a:t>
            </a:r>
            <a:r>
              <a:rPr lang="en-US" dirty="0" smtClean="0"/>
              <a:t> Alliance, 802.11ah Promotion Council, Wi-Sun Alliance, IETF 6lo and </a:t>
            </a:r>
            <a:r>
              <a:rPr lang="en-US" dirty="0" err="1" smtClean="0"/>
              <a:t>lpwan</a:t>
            </a:r>
            <a:r>
              <a:rPr lang="en-US" dirty="0" smtClean="0"/>
              <a:t> and others at the discretion of the WG and TG chairs.</a:t>
            </a:r>
          </a:p>
          <a:p>
            <a:pPr marL="0" indent="0">
              <a:buNone/>
            </a:pPr>
            <a:r>
              <a:rPr lang="en-US" dirty="0" smtClean="0"/>
              <a:t>Motion passed 7/1/0</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Mar 2019</a:t>
            </a:r>
            <a:endParaRPr lang="en-GB" dirty="0"/>
          </a:p>
        </p:txBody>
      </p:sp>
    </p:spTree>
    <p:extLst>
      <p:ext uri="{BB962C8B-B14F-4D97-AF65-F5344CB8AC3E}">
        <p14:creationId xmlns:p14="http://schemas.microsoft.com/office/powerpoint/2010/main" val="35183921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7976</TotalTime>
  <Words>345</Words>
  <Application>Microsoft Office PowerPoint</Application>
  <PresentationFormat>Custom</PresentationFormat>
  <Paragraphs>58</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Mar 2019 Sub 1 GHz Task Group</vt:lpstr>
      <vt:lpstr>Teleconferences, April 2019</vt:lpstr>
      <vt:lpstr>Meeting Preamble</vt:lpstr>
      <vt:lpstr>Proposed Agenda</vt:lpstr>
      <vt:lpstr>Liaison request w/WiFi</vt:lpstr>
      <vt:lpstr>Call for contributions discussion</vt:lpstr>
      <vt:lpstr>Outreach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199</cp:revision>
  <cp:lastPrinted>2015-01-08T23:35:49Z</cp:lastPrinted>
  <dcterms:created xsi:type="dcterms:W3CDTF">2014-10-30T17:06:39Z</dcterms:created>
  <dcterms:modified xsi:type="dcterms:W3CDTF">2019-04-03T22:19:35Z</dcterms:modified>
</cp:coreProperties>
</file>