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96" r:id="rId3"/>
    <p:sldId id="291" r:id="rId4"/>
    <p:sldId id="285" r:id="rId5"/>
    <p:sldId id="288" r:id="rId6"/>
    <p:sldId id="290" r:id="rId7"/>
    <p:sldId id="294" r:id="rId8"/>
    <p:sldId id="295"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79" d="100"/>
          <a:sy n="79" d="100"/>
        </p:scale>
        <p:origin x="195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3/13/2019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Mar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Mar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802.19-19/0022r00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9/dcn/19/19-19-0014-02-0003-tg3-agenda-mar-2019.xls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Mar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Mar 2019 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2019-03-11</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69"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Report</a:t>
            </a:r>
            <a:endParaRPr lang="en-US" dirty="0"/>
          </a:p>
        </p:txBody>
      </p:sp>
      <p:sp>
        <p:nvSpPr>
          <p:cNvPr id="3" name="Content Placeholder 2"/>
          <p:cNvSpPr>
            <a:spLocks noGrp="1"/>
          </p:cNvSpPr>
          <p:nvPr>
            <p:ph idx="1"/>
          </p:nvPr>
        </p:nvSpPr>
        <p:spPr/>
        <p:txBody>
          <a:bodyPr/>
          <a:lstStyle/>
          <a:p>
            <a:pPr marL="0" indent="0" algn="ctr">
              <a:buNone/>
            </a:pPr>
            <a:r>
              <a:rPr lang="en-US" dirty="0" smtClean="0"/>
              <a:t>March 2019 802 Plenary, Vancouver, BC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603981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a:t>T</a:t>
            </a:r>
            <a:r>
              <a:rPr lang="en-US" dirty="0" smtClean="0"/>
              <a:t>BD</a:t>
            </a:r>
          </a:p>
          <a:p>
            <a:r>
              <a:rPr lang="en-US" dirty="0" smtClean="0"/>
              <a:t>Vice Chair: </a:t>
            </a:r>
            <a:r>
              <a:rPr lang="en-US" dirty="0" err="1" smtClean="0"/>
              <a:t>Shoichi</a:t>
            </a:r>
            <a:r>
              <a:rPr lang="en-US" dirty="0" smtClean="0"/>
              <a:t> Kitazawa</a:t>
            </a:r>
          </a:p>
          <a:p>
            <a:r>
              <a:rPr lang="en-US" dirty="0" smtClean="0"/>
              <a:t>Technical Editor(s): </a:t>
            </a:r>
            <a:r>
              <a:rPr lang="en-US" dirty="0" err="1" smtClean="0"/>
              <a:t>Jianlin</a:t>
            </a:r>
            <a:r>
              <a:rPr lang="en-US" dirty="0" smtClean="0"/>
              <a:t> </a:t>
            </a:r>
            <a:r>
              <a:rPr lang="en-US" dirty="0" err="1" smtClean="0"/>
              <a:t>Guo</a:t>
            </a:r>
            <a:endParaRPr lang="en-US" dirty="0"/>
          </a:p>
          <a:p>
            <a:endParaRPr lang="en-US" dirty="0" smtClean="0"/>
          </a:p>
          <a:p>
            <a:pPr marL="0" indent="0">
              <a:buNone/>
            </a:pPr>
            <a:r>
              <a:rPr lang="en-US" dirty="0" smtClean="0"/>
              <a:t>Notes: </a:t>
            </a:r>
          </a:p>
          <a:p>
            <a:pPr marL="514350" indent="-514350">
              <a:buFont typeface="+mj-lt"/>
              <a:buAutoNum type="arabicPeriod"/>
            </a:pPr>
            <a:r>
              <a:rPr lang="en-US" dirty="0" smtClean="0"/>
              <a:t>Harry </a:t>
            </a:r>
            <a:r>
              <a:rPr lang="en-US" dirty="0" err="1" smtClean="0"/>
              <a:t>Bims</a:t>
            </a:r>
            <a:r>
              <a:rPr lang="en-US" dirty="0" smtClean="0"/>
              <a:t> has volunteered for this session (with option to be discussed)</a:t>
            </a:r>
          </a:p>
          <a:p>
            <a:pPr marL="0" indent="0">
              <a:buNone/>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Completed 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a:t>
            </a:r>
            <a:r>
              <a:rPr lang="en-US" dirty="0" smtClean="0">
                <a:hlinkClick r:id="rId2"/>
              </a:rPr>
              <a:t>mentor.ieee.org/802.19/dcn/19/19-19-0014-02-0003-tg3-agenda-mar-2019.xlsx</a:t>
            </a:r>
            <a:endParaRPr lang="en-US" dirty="0" smtClean="0"/>
          </a:p>
          <a:p>
            <a:pPr marL="0" indent="0">
              <a:buNone/>
            </a:pPr>
            <a:endParaRPr lang="en-US" dirty="0" smtClean="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952417"/>
            <a:ext cx="8288868" cy="4753183"/>
          </a:xfrm>
        </p:spPr>
        <p:txBody>
          <a:bodyPr/>
          <a:lstStyle/>
          <a:p>
            <a:pPr>
              <a:buFont typeface="Wingdings" panose="05000000000000000000" pitchFamily="2" charset="2"/>
              <a:buChar char="ü"/>
            </a:pPr>
            <a:r>
              <a:rPr lang="en-US" dirty="0" smtClean="0"/>
              <a:t>Overview of RP development and schedule</a:t>
            </a:r>
          </a:p>
          <a:p>
            <a:pPr>
              <a:buFont typeface="Wingdings" panose="05000000000000000000" pitchFamily="2" charset="2"/>
              <a:buChar char="ü"/>
            </a:pPr>
            <a:r>
              <a:rPr lang="en-US" dirty="0" smtClean="0"/>
              <a:t>Call for contribution responses</a:t>
            </a:r>
          </a:p>
          <a:p>
            <a:pPr>
              <a:buFont typeface="Wingdings" panose="05000000000000000000" pitchFamily="2" charset="2"/>
              <a:buChar char="ü"/>
            </a:pPr>
            <a:r>
              <a:rPr lang="en-US" dirty="0" smtClean="0"/>
              <a:t>Updates on opportunities in Japan</a:t>
            </a:r>
          </a:p>
          <a:p>
            <a:pPr>
              <a:buFont typeface="Wingdings" panose="05000000000000000000" pitchFamily="2" charset="2"/>
              <a:buChar char="ü"/>
            </a:pPr>
            <a:r>
              <a:rPr lang="en-US" dirty="0" smtClean="0"/>
              <a:t>Update on simulation tools and results</a:t>
            </a:r>
          </a:p>
          <a:p>
            <a:pPr>
              <a:buFont typeface="Wingdings" panose="05000000000000000000" pitchFamily="2" charset="2"/>
              <a:buChar char="ü"/>
            </a:pPr>
            <a:r>
              <a:rPr lang="en-US" dirty="0" smtClean="0"/>
              <a:t>Usage scenarios development</a:t>
            </a:r>
          </a:p>
          <a:p>
            <a:pPr lvl="1">
              <a:buFont typeface="Wingdings" panose="05000000000000000000" pitchFamily="2" charset="2"/>
              <a:buChar char="Ø"/>
            </a:pPr>
            <a:r>
              <a:rPr lang="en-US" dirty="0" smtClean="0"/>
              <a:t>Established plan for outreach for usage scenario input</a:t>
            </a:r>
            <a:endParaRPr lang="en-US" dirty="0" smtClean="0"/>
          </a:p>
          <a:p>
            <a:pPr>
              <a:buFont typeface="Wingdings" panose="05000000000000000000" pitchFamily="2" charset="2"/>
              <a:buChar char="ü"/>
            </a:pPr>
            <a:r>
              <a:rPr lang="en-US" dirty="0" smtClean="0"/>
              <a:t>Next </a:t>
            </a:r>
            <a:r>
              <a:rPr lang="en-US" dirty="0" smtClean="0"/>
              <a:t>steps</a:t>
            </a:r>
          </a:p>
          <a:p>
            <a:pPr lvl="1">
              <a:buFont typeface="Wingdings" panose="05000000000000000000" pitchFamily="2" charset="2"/>
              <a:buChar char="Ø"/>
            </a:pPr>
            <a:r>
              <a:rPr lang="en-US" dirty="0" smtClean="0"/>
              <a:t>Teleconferences: 4pm PST/7PM EST/7am JST </a:t>
            </a:r>
          </a:p>
          <a:p>
            <a:pPr lvl="2">
              <a:buFont typeface="Wingdings" panose="05000000000000000000" pitchFamily="2" charset="2"/>
              <a:buChar char="Ø"/>
            </a:pPr>
            <a:r>
              <a:rPr lang="en-US" dirty="0" smtClean="0"/>
              <a:t>3 April 2019</a:t>
            </a:r>
          </a:p>
          <a:p>
            <a:pPr lvl="2">
              <a:buFont typeface="Wingdings" panose="05000000000000000000" pitchFamily="2" charset="2"/>
              <a:buChar char="Ø"/>
            </a:pPr>
            <a:r>
              <a:rPr lang="en-US" dirty="0" smtClean="0"/>
              <a:t>1 May 2019</a:t>
            </a:r>
            <a:endParaRPr lang="en-US" dirty="0" smtClean="0"/>
          </a:p>
          <a:p>
            <a:pPr marL="0" indent="0">
              <a:buNone/>
            </a:pPr>
            <a:r>
              <a:rPr lang="en-US" dirty="0" smtClean="0"/>
              <a:t>	</a:t>
            </a: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775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a:t>
            </a:r>
            <a:r>
              <a:rPr lang="en-US" dirty="0" smtClean="0"/>
              <a:t>proposals</a:t>
            </a:r>
          </a:p>
          <a:p>
            <a:pPr lvl="0"/>
            <a:r>
              <a:rPr lang="en-US" dirty="0" smtClean="0"/>
              <a:t>March-May: work on use cases and technical guidance for proposals</a:t>
            </a:r>
            <a:endParaRPr lang="en-US" dirty="0"/>
          </a:p>
          <a:p>
            <a:pPr lvl="0"/>
            <a:r>
              <a:rPr lang="en-US" dirty="0" smtClean="0"/>
              <a:t>May 2019   </a:t>
            </a:r>
            <a:r>
              <a:rPr lang="en-US" dirty="0" smtClean="0"/>
              <a:t>Complete CFP and supporting documents</a:t>
            </a:r>
          </a:p>
          <a:p>
            <a:pPr lvl="0"/>
            <a:r>
              <a:rPr lang="en-US" dirty="0" smtClean="0"/>
              <a:t>July 2019 Hear </a:t>
            </a:r>
            <a:r>
              <a:rPr lang="en-US" dirty="0"/>
              <a:t>technical </a:t>
            </a:r>
            <a:r>
              <a:rPr lang="en-US" dirty="0" smtClean="0"/>
              <a:t>proposals – </a:t>
            </a:r>
            <a:r>
              <a:rPr lang="en-US" dirty="0"/>
              <a:t>start drafting process </a:t>
            </a:r>
          </a:p>
          <a:p>
            <a:pPr lvl="0"/>
            <a:r>
              <a:rPr lang="en-US" dirty="0" smtClean="0"/>
              <a:t>Sept 2019 </a:t>
            </a:r>
            <a:r>
              <a:rPr lang="en-US" dirty="0"/>
              <a:t>more </a:t>
            </a:r>
            <a:r>
              <a:rPr lang="en-US" dirty="0" smtClean="0"/>
              <a:t>proposals, complete draft for WG Ballot, initiate WG ballot</a:t>
            </a:r>
            <a:endParaRPr lang="en-US" dirty="0"/>
          </a:p>
          <a:p>
            <a:pPr lvl="0"/>
            <a:r>
              <a:rPr lang="en-US" dirty="0" smtClean="0"/>
              <a:t>Sept </a:t>
            </a:r>
            <a:r>
              <a:rPr lang="en-US" dirty="0"/>
              <a:t>2019 Comment resolution, continue WG Balloting</a:t>
            </a:r>
          </a:p>
          <a:p>
            <a:pPr lvl="0"/>
            <a:r>
              <a:rPr lang="en-US" dirty="0"/>
              <a:t>Nov 2019 EC approval for </a:t>
            </a:r>
            <a:r>
              <a:rPr lang="en-US" dirty="0" smtClean="0"/>
              <a:t>Standards Association Ballot</a:t>
            </a:r>
            <a:endParaRPr lang="en-US" dirty="0"/>
          </a:p>
          <a:p>
            <a:pPr lvl="0"/>
            <a:r>
              <a:rPr lang="en-US" dirty="0"/>
              <a:t>Jan 2020 Comment Resolution</a:t>
            </a:r>
          </a:p>
          <a:p>
            <a:pPr lvl="0"/>
            <a:r>
              <a:rPr lang="en-US" dirty="0"/>
              <a:t>Feb 2020 </a:t>
            </a:r>
            <a:r>
              <a:rPr lang="en-US" dirty="0" err="1"/>
              <a:t>Recirc</a:t>
            </a:r>
            <a:r>
              <a:rPr lang="en-US" dirty="0"/>
              <a:t>/comments/</a:t>
            </a:r>
            <a:r>
              <a:rPr lang="en-US" dirty="0" err="1"/>
              <a:t>recirc</a:t>
            </a:r>
            <a:endParaRPr lang="en-US" dirty="0"/>
          </a:p>
          <a:p>
            <a:pPr lvl="0"/>
            <a:r>
              <a:rPr lang="en-US" dirty="0"/>
              <a:t>Mar 2020 Final comment resolution</a:t>
            </a:r>
          </a:p>
          <a:p>
            <a:pPr lvl="0"/>
            <a:r>
              <a:rPr lang="en-US" dirty="0"/>
              <a:t>Apr 2020  Stable draft, last </a:t>
            </a:r>
            <a:r>
              <a:rPr lang="en-US" dirty="0" err="1"/>
              <a:t>recirc</a:t>
            </a:r>
            <a:endParaRPr lang="en-US" dirty="0"/>
          </a:p>
          <a:p>
            <a:pPr lvl="0"/>
            <a:r>
              <a:rPr lang="en-US" dirty="0"/>
              <a:t>May 2020 Final package</a:t>
            </a:r>
          </a:p>
          <a:p>
            <a:pPr lvl="0"/>
            <a:r>
              <a:rPr lang="en-US" dirty="0"/>
              <a:t>July 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
        <p:nvSpPr>
          <p:cNvPr id="7" name="Right Arrow 6"/>
          <p:cNvSpPr/>
          <p:nvPr/>
        </p:nvSpPr>
        <p:spPr bwMode="auto">
          <a:xfrm rot="21406284">
            <a:off x="149454" y="2530157"/>
            <a:ext cx="567495" cy="5334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Outreach Motion</a:t>
            </a:r>
            <a:endParaRPr lang="en-US" dirty="0"/>
          </a:p>
        </p:txBody>
      </p:sp>
      <p:sp>
        <p:nvSpPr>
          <p:cNvPr id="3" name="Content Placeholder 2"/>
          <p:cNvSpPr>
            <a:spLocks noGrp="1"/>
          </p:cNvSpPr>
          <p:nvPr>
            <p:ph idx="1"/>
          </p:nvPr>
        </p:nvSpPr>
        <p:spPr/>
        <p:txBody>
          <a:bodyPr/>
          <a:lstStyle/>
          <a:p>
            <a:r>
              <a:rPr lang="en-US" dirty="0" smtClean="0"/>
              <a:t>The task group directs the chair to work with the WG chair to issue a liaison request to external organizations for input on usage scenarios and technical requirements for expected use of 802.11ah and 802.15.4g sub-1GHz systems.  To include requests to </a:t>
            </a:r>
            <a:r>
              <a:rPr lang="en-US" dirty="0" err="1" smtClean="0"/>
              <a:t>WiFi</a:t>
            </a:r>
            <a:r>
              <a:rPr lang="en-US" dirty="0" smtClean="0"/>
              <a:t> Alliance, 802.11ah Promotion Council, Wi-Sun Alliance, IETF 6lo and </a:t>
            </a:r>
            <a:r>
              <a:rPr lang="en-US" dirty="0" err="1" smtClean="0"/>
              <a:t>lpwan</a:t>
            </a:r>
            <a:r>
              <a:rPr lang="en-US" dirty="0" smtClean="0"/>
              <a:t> and others at the discretion of the WG and TG chairs.</a:t>
            </a:r>
          </a:p>
          <a:p>
            <a:pPr marL="0" indent="0">
              <a:buNone/>
            </a:pPr>
            <a:r>
              <a:rPr lang="en-US" dirty="0" smtClean="0"/>
              <a:t>Motion passed 7/1/0</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35183921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4052</TotalTime>
  <Words>520</Words>
  <Application>Microsoft Office PowerPoint</Application>
  <PresentationFormat>Custom</PresentationFormat>
  <Paragraphs>80</Paragraphs>
  <Slides>8</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7" baseType="lpstr">
      <vt:lpstr>Arial Unicode MS</vt:lpstr>
      <vt:lpstr>MS Gothic</vt:lpstr>
      <vt:lpstr>Arial</vt:lpstr>
      <vt:lpstr>Calibri</vt:lpstr>
      <vt:lpstr>Courier New</vt:lpstr>
      <vt:lpstr>Times New Roman</vt:lpstr>
      <vt:lpstr>Wingdings</vt:lpstr>
      <vt:lpstr>Office Theme</vt:lpstr>
      <vt:lpstr>Document</vt:lpstr>
      <vt:lpstr>Mar 2019 Sub 1 GHz Task Group</vt:lpstr>
      <vt:lpstr>Closing Report</vt:lpstr>
      <vt:lpstr>Task Group Organization</vt:lpstr>
      <vt:lpstr>Sub-1GHz Coexistence Task Group</vt:lpstr>
      <vt:lpstr>Completed Agenda</vt:lpstr>
      <vt:lpstr>Meeting Goals</vt:lpstr>
      <vt:lpstr>Overview and Schedule</vt:lpstr>
      <vt:lpstr>Outreach Motion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198</cp:revision>
  <cp:lastPrinted>2015-01-08T23:35:49Z</cp:lastPrinted>
  <dcterms:created xsi:type="dcterms:W3CDTF">2014-10-30T17:06:39Z</dcterms:created>
  <dcterms:modified xsi:type="dcterms:W3CDTF">2019-03-14T21:13:07Z</dcterms:modified>
</cp:coreProperties>
</file>