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85" r:id="rId4"/>
    <p:sldId id="286" r:id="rId5"/>
    <p:sldId id="287" r:id="rId6"/>
    <p:sldId id="288" r:id="rId7"/>
    <p:sldId id="289" r:id="rId8"/>
    <p:sldId id="290" r:id="rId9"/>
    <p:sldId id="291"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5547-6DB7-4C34-850D-CE8242A8AF7E}" v="4" dt="2019-01-05T23:41:44.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D03E069F-8832-4E63-878E-55986B85DA30}"/>
    <pc:docChg chg="modSld">
      <pc:chgData name="Steve Shellhammer" userId="0e71f22d-ee3e-49c0-82ff-dbc290af8082" providerId="ADAL" clId="{D03E069F-8832-4E63-878E-55986B85DA30}" dt="2019-01-06T18:33:19.398" v="164" actId="14100"/>
      <pc:docMkLst>
        <pc:docMk/>
      </pc:docMkLst>
      <pc:sldChg chg="modSp">
        <pc:chgData name="Steve Shellhammer" userId="0e71f22d-ee3e-49c0-82ff-dbc290af8082" providerId="ADAL" clId="{D03E069F-8832-4E63-878E-55986B85DA30}" dt="2019-01-06T18:33:19.398" v="164" actId="14100"/>
        <pc:sldMkLst>
          <pc:docMk/>
          <pc:sldMk cId="1628697714" sldId="280"/>
        </pc:sldMkLst>
        <pc:spChg chg="mod">
          <ac:chgData name="Steve Shellhammer" userId="0e71f22d-ee3e-49c0-82ff-dbc290af8082" providerId="ADAL" clId="{D03E069F-8832-4E63-878E-55986B85DA30}" dt="2019-01-06T18:33:19.398" v="164" actId="14100"/>
          <ac:spMkLst>
            <pc:docMk/>
            <pc:sldMk cId="1628697714" sldId="280"/>
            <ac:spMk id="3" creationId="{77D41C8B-B134-4FD3-BDEE-B93E12984B67}"/>
          </ac:spMkLst>
        </pc:spChg>
      </pc:sldChg>
    </pc:docChg>
  </pc:docChgLst>
  <pc:docChgLst>
    <pc:chgData name="Steve Shellhammer" userId="0e71f22d-ee3e-49c0-82ff-dbc290af8082" providerId="ADAL" clId="{E3C45547-6DB7-4C34-850D-CE8242A8AF7E}"/>
    <pc:docChg chg="custSel addSld delSld modSld modMainMaster">
      <pc:chgData name="Steve Shellhammer" userId="0e71f22d-ee3e-49c0-82ff-dbc290af8082" providerId="ADAL" clId="{E3C45547-6DB7-4C34-850D-CE8242A8AF7E}" dt="2019-01-05T23:41:06.414" v="804" actId="20577"/>
      <pc:docMkLst>
        <pc:docMk/>
      </pc:docMkLst>
      <pc:sldChg chg="modSp">
        <pc:chgData name="Steve Shellhammer" userId="0e71f22d-ee3e-49c0-82ff-dbc290af8082" providerId="ADAL" clId="{E3C45547-6DB7-4C34-850D-CE8242A8AF7E}" dt="2019-01-05T23:25:13.289" v="18" actId="20577"/>
        <pc:sldMkLst>
          <pc:docMk/>
          <pc:sldMk cId="0" sldId="256"/>
        </pc:sldMkLst>
        <pc:spChg chg="mod">
          <ac:chgData name="Steve Shellhammer" userId="0e71f22d-ee3e-49c0-82ff-dbc290af8082" providerId="ADAL" clId="{E3C45547-6DB7-4C34-850D-CE8242A8AF7E}" dt="2019-01-05T23:25:04.630" v="8" actId="20577"/>
          <ac:spMkLst>
            <pc:docMk/>
            <pc:sldMk cId="0" sldId="256"/>
            <ac:spMk id="3073" creationId="{00000000-0000-0000-0000-000000000000}"/>
          </ac:spMkLst>
        </pc:spChg>
        <pc:spChg chg="mod">
          <ac:chgData name="Steve Shellhammer" userId="0e71f22d-ee3e-49c0-82ff-dbc290af8082" providerId="ADAL" clId="{E3C45547-6DB7-4C34-850D-CE8242A8AF7E}" dt="2019-01-05T23:25:13.289" v="18" actId="20577"/>
          <ac:spMkLst>
            <pc:docMk/>
            <pc:sldMk cId="0" sldId="256"/>
            <ac:spMk id="3074" creationId="{00000000-0000-0000-0000-000000000000}"/>
          </ac:spMkLst>
        </pc:spChg>
      </pc:sldChg>
      <pc:sldChg chg="modSp">
        <pc:chgData name="Steve Shellhammer" userId="0e71f22d-ee3e-49c0-82ff-dbc290af8082" providerId="ADAL" clId="{E3C45547-6DB7-4C34-850D-CE8242A8AF7E}" dt="2019-01-05T23:27:14.363" v="28" actId="20577"/>
        <pc:sldMkLst>
          <pc:docMk/>
          <pc:sldMk cId="3731895628" sldId="264"/>
        </pc:sldMkLst>
        <pc:spChg chg="mod">
          <ac:chgData name="Steve Shellhammer" userId="0e71f22d-ee3e-49c0-82ff-dbc290af8082" providerId="ADAL" clId="{E3C45547-6DB7-4C34-850D-CE8242A8AF7E}" dt="2019-01-05T23:27:14.363" v="28" actId="20577"/>
          <ac:spMkLst>
            <pc:docMk/>
            <pc:sldMk cId="3731895628" sldId="264"/>
            <ac:spMk id="3" creationId="{00000000-0000-0000-0000-000000000000}"/>
          </ac:spMkLst>
        </pc:spChg>
      </pc:sldChg>
      <pc:sldChg chg="delSp modSp">
        <pc:chgData name="Steve Shellhammer" userId="0e71f22d-ee3e-49c0-82ff-dbc290af8082" providerId="ADAL" clId="{E3C45547-6DB7-4C34-850D-CE8242A8AF7E}" dt="2019-01-05T23:39:30.515" v="731" actId="1076"/>
        <pc:sldMkLst>
          <pc:docMk/>
          <pc:sldMk cId="2376408962" sldId="269"/>
        </pc:sldMkLst>
        <pc:picChg chg="mod">
          <ac:chgData name="Steve Shellhammer" userId="0e71f22d-ee3e-49c0-82ff-dbc290af8082" providerId="ADAL" clId="{E3C45547-6DB7-4C34-850D-CE8242A8AF7E}" dt="2019-01-05T23:39:30.515" v="731" actId="1076"/>
          <ac:picMkLst>
            <pc:docMk/>
            <pc:sldMk cId="2376408962" sldId="269"/>
            <ac:picMk id="3" creationId="{604A5A66-177F-4BCA-B477-36D1D415E05A}"/>
          </ac:picMkLst>
        </pc:picChg>
        <pc:picChg chg="del">
          <ac:chgData name="Steve Shellhammer" userId="0e71f22d-ee3e-49c0-82ff-dbc290af8082" providerId="ADAL" clId="{E3C45547-6DB7-4C34-850D-CE8242A8AF7E}" dt="2019-01-05T23:38:28.040" v="728" actId="478"/>
          <ac:picMkLst>
            <pc:docMk/>
            <pc:sldMk cId="2376408962" sldId="269"/>
            <ac:picMk id="8" creationId="{83BD7EED-4232-4DED-9512-A70BB1725384}"/>
          </ac:picMkLst>
        </pc:picChg>
      </pc:sldChg>
      <pc:sldChg chg="modSp">
        <pc:chgData name="Steve Shellhammer" userId="0e71f22d-ee3e-49c0-82ff-dbc290af8082" providerId="ADAL" clId="{E3C45547-6DB7-4C34-850D-CE8242A8AF7E}" dt="2019-01-05T23:39:50.322" v="738" actId="20577"/>
        <pc:sldMkLst>
          <pc:docMk/>
          <pc:sldMk cId="687245326" sldId="279"/>
        </pc:sldMkLst>
        <pc:spChg chg="mod">
          <ac:chgData name="Steve Shellhammer" userId="0e71f22d-ee3e-49c0-82ff-dbc290af8082" providerId="ADAL" clId="{E3C45547-6DB7-4C34-850D-CE8242A8AF7E}" dt="2019-01-05T23:39:50.322" v="738" actId="20577"/>
          <ac:spMkLst>
            <pc:docMk/>
            <pc:sldMk cId="687245326" sldId="279"/>
            <ac:spMk id="3" creationId="{E681A7BA-E28D-4313-9904-D4EEC5ED2F20}"/>
          </ac:spMkLst>
        </pc:spChg>
      </pc:sldChg>
      <pc:sldChg chg="modSp">
        <pc:chgData name="Steve Shellhammer" userId="0e71f22d-ee3e-49c0-82ff-dbc290af8082" providerId="ADAL" clId="{E3C45547-6DB7-4C34-850D-CE8242A8AF7E}" dt="2019-01-05T23:40:58.890" v="798" actId="20577"/>
        <pc:sldMkLst>
          <pc:docMk/>
          <pc:sldMk cId="1628697714" sldId="280"/>
        </pc:sldMkLst>
        <pc:spChg chg="mod">
          <ac:chgData name="Steve Shellhammer" userId="0e71f22d-ee3e-49c0-82ff-dbc290af8082" providerId="ADAL" clId="{E3C45547-6DB7-4C34-850D-CE8242A8AF7E}" dt="2019-01-05T23:33:35.524" v="89" actId="20577"/>
          <ac:spMkLst>
            <pc:docMk/>
            <pc:sldMk cId="1628697714" sldId="280"/>
            <ac:spMk id="2" creationId="{08BA519C-DE1F-4573-B83E-8DF786518135}"/>
          </ac:spMkLst>
        </pc:spChg>
        <pc:spChg chg="mod">
          <ac:chgData name="Steve Shellhammer" userId="0e71f22d-ee3e-49c0-82ff-dbc290af8082" providerId="ADAL" clId="{E3C45547-6DB7-4C34-850D-CE8242A8AF7E}" dt="2019-01-05T23:40:58.890" v="798" actId="20577"/>
          <ac:spMkLst>
            <pc:docMk/>
            <pc:sldMk cId="1628697714" sldId="280"/>
            <ac:spMk id="3" creationId="{77D41C8B-B134-4FD3-BDEE-B93E12984B67}"/>
          </ac:spMkLst>
        </pc:spChg>
      </pc:sldChg>
      <pc:sldChg chg="del">
        <pc:chgData name="Steve Shellhammer" userId="0e71f22d-ee3e-49c0-82ff-dbc290af8082" providerId="ADAL" clId="{E3C45547-6DB7-4C34-850D-CE8242A8AF7E}" dt="2019-01-05T23:38:22.428" v="726" actId="2696"/>
        <pc:sldMkLst>
          <pc:docMk/>
          <pc:sldMk cId="3111974598" sldId="281"/>
        </pc:sldMkLst>
      </pc:sldChg>
      <pc:sldChg chg="del">
        <pc:chgData name="Steve Shellhammer" userId="0e71f22d-ee3e-49c0-82ff-dbc290af8082" providerId="ADAL" clId="{E3C45547-6DB7-4C34-850D-CE8242A8AF7E}" dt="2019-01-05T23:38:22.430" v="727" actId="2696"/>
        <pc:sldMkLst>
          <pc:docMk/>
          <pc:sldMk cId="478440172" sldId="282"/>
        </pc:sldMkLst>
      </pc:sldChg>
      <pc:sldChg chg="modSp add">
        <pc:chgData name="Steve Shellhammer" userId="0e71f22d-ee3e-49c0-82ff-dbc290af8082" providerId="ADAL" clId="{E3C45547-6DB7-4C34-850D-CE8242A8AF7E}" dt="2019-01-05T23:41:06.414" v="804" actId="20577"/>
        <pc:sldMkLst>
          <pc:docMk/>
          <pc:sldMk cId="1254697515" sldId="283"/>
        </pc:sldMkLst>
        <pc:spChg chg="mod">
          <ac:chgData name="Steve Shellhammer" userId="0e71f22d-ee3e-49c0-82ff-dbc290af8082" providerId="ADAL" clId="{E3C45547-6DB7-4C34-850D-CE8242A8AF7E}" dt="2019-01-05T23:35:37.711" v="419" actId="404"/>
          <ac:spMkLst>
            <pc:docMk/>
            <pc:sldMk cId="1254697515" sldId="283"/>
            <ac:spMk id="2" creationId="{699EB5AA-7C1E-43F4-941D-621B834F1BEC}"/>
          </ac:spMkLst>
        </pc:spChg>
        <pc:spChg chg="mod">
          <ac:chgData name="Steve Shellhammer" userId="0e71f22d-ee3e-49c0-82ff-dbc290af8082" providerId="ADAL" clId="{E3C45547-6DB7-4C34-850D-CE8242A8AF7E}" dt="2019-01-05T23:41:06.414" v="804" actId="20577"/>
          <ac:spMkLst>
            <pc:docMk/>
            <pc:sldMk cId="1254697515" sldId="283"/>
            <ac:spMk id="3" creationId="{8E638090-E680-4193-9BF0-7AEB81DB0B05}"/>
          </ac:spMkLst>
        </pc:spChg>
      </pc:sldChg>
      <pc:sldMasterChg chg="modSp">
        <pc:chgData name="Steve Shellhammer" userId="0e71f22d-ee3e-49c0-82ff-dbc290af8082" providerId="ADAL" clId="{E3C45547-6DB7-4C34-850D-CE8242A8AF7E}" dt="2019-01-05T23:25:34.176" v="26" actId="20577"/>
        <pc:sldMasterMkLst>
          <pc:docMk/>
          <pc:sldMasterMk cId="0" sldId="2147483648"/>
        </pc:sldMasterMkLst>
        <pc:spChg chg="mod">
          <ac:chgData name="Steve Shellhammer" userId="0e71f22d-ee3e-49c0-82ff-dbc290af8082" providerId="ADAL" clId="{E3C45547-6DB7-4C34-850D-CE8242A8AF7E}" dt="2019-01-05T23:25:34.176" v="26" actId="20577"/>
          <ac:spMkLst>
            <pc:docMk/>
            <pc:sldMasterMk cId="0" sldId="2147483648"/>
            <ac:spMk id="10" creationId="{00000000-0000-0000-0000-000000000000}"/>
          </ac:spMkLst>
        </pc:spChg>
      </pc:sldMasterChg>
    </pc:docChg>
  </pc:docChgLst>
  <pc:docChgLst>
    <pc:chgData name="Steve Shellhammer" userId="0e71f22d-ee3e-49c0-82ff-dbc290af8082" providerId="ADAL" clId="{51ABC76D-A061-49C4-ACF3-CFE1C796FC8B}"/>
    <pc:docChg chg="modSld modMainMaster">
      <pc:chgData name="Steve Shellhammer" userId="0e71f22d-ee3e-49c0-82ff-dbc290af8082" providerId="ADAL" clId="{51ABC76D-A061-49C4-ACF3-CFE1C796FC8B}" dt="2019-01-06T18:36:44.806" v="24" actId="1036"/>
      <pc:docMkLst>
        <pc:docMk/>
      </pc:docMkLst>
      <pc:sldChg chg="modSp">
        <pc:chgData name="Steve Shellhammer" userId="0e71f22d-ee3e-49c0-82ff-dbc290af8082" providerId="ADAL" clId="{51ABC76D-A061-49C4-ACF3-CFE1C796FC8B}" dt="2019-01-06T18:34:51.447" v="3" actId="20577"/>
        <pc:sldMkLst>
          <pc:docMk/>
          <pc:sldMk cId="0" sldId="256"/>
        </pc:sldMkLst>
        <pc:spChg chg="mod">
          <ac:chgData name="Steve Shellhammer" userId="0e71f22d-ee3e-49c0-82ff-dbc290af8082" providerId="ADAL" clId="{51ABC76D-A061-49C4-ACF3-CFE1C796FC8B}" dt="2019-01-06T18:34:51.447" v="3" actId="20577"/>
          <ac:spMkLst>
            <pc:docMk/>
            <pc:sldMk cId="0" sldId="256"/>
            <ac:spMk id="3074" creationId="{00000000-0000-0000-0000-000000000000}"/>
          </ac:spMkLst>
        </pc:spChg>
      </pc:sldChg>
      <pc:sldChg chg="modSp">
        <pc:chgData name="Steve Shellhammer" userId="0e71f22d-ee3e-49c0-82ff-dbc290af8082" providerId="ADAL" clId="{51ABC76D-A061-49C4-ACF3-CFE1C796FC8B}" dt="2019-01-06T18:36:44.806" v="24" actId="1036"/>
        <pc:sldMkLst>
          <pc:docMk/>
          <pc:sldMk cId="2376408962" sldId="269"/>
        </pc:sldMkLst>
        <pc:spChg chg="mod">
          <ac:chgData name="Steve Shellhammer" userId="0e71f22d-ee3e-49c0-82ff-dbc290af8082" providerId="ADAL" clId="{51ABC76D-A061-49C4-ACF3-CFE1C796FC8B}" dt="2019-01-06T18:36:39.719" v="20" actId="14100"/>
          <ac:spMkLst>
            <pc:docMk/>
            <pc:sldMk cId="2376408962" sldId="269"/>
            <ac:spMk id="2" creationId="{00000000-0000-0000-0000-000000000000}"/>
          </ac:spMkLst>
        </pc:spChg>
        <pc:picChg chg="mod">
          <ac:chgData name="Steve Shellhammer" userId="0e71f22d-ee3e-49c0-82ff-dbc290af8082" providerId="ADAL" clId="{51ABC76D-A061-49C4-ACF3-CFE1C796FC8B}" dt="2019-01-06T18:36:44.806" v="24" actId="1036"/>
          <ac:picMkLst>
            <pc:docMk/>
            <pc:sldMk cId="2376408962" sldId="269"/>
            <ac:picMk id="3" creationId="{604A5A66-177F-4BCA-B477-36D1D415E05A}"/>
          </ac:picMkLst>
        </pc:picChg>
      </pc:sldChg>
      <pc:sldChg chg="modSp">
        <pc:chgData name="Steve Shellhammer" userId="0e71f22d-ee3e-49c0-82ff-dbc290af8082" providerId="ADAL" clId="{51ABC76D-A061-49C4-ACF3-CFE1C796FC8B}" dt="2019-01-06T18:35:34.964" v="19" actId="20577"/>
        <pc:sldMkLst>
          <pc:docMk/>
          <pc:sldMk cId="1628697714" sldId="280"/>
        </pc:sldMkLst>
        <pc:spChg chg="mod">
          <ac:chgData name="Steve Shellhammer" userId="0e71f22d-ee3e-49c0-82ff-dbc290af8082" providerId="ADAL" clId="{51ABC76D-A061-49C4-ACF3-CFE1C796FC8B}" dt="2019-01-06T18:35:34.964" v="19" actId="20577"/>
          <ac:spMkLst>
            <pc:docMk/>
            <pc:sldMk cId="1628697714" sldId="280"/>
            <ac:spMk id="3" creationId="{77D41C8B-B134-4FD3-BDEE-B93E12984B67}"/>
          </ac:spMkLst>
        </pc:spChg>
      </pc:sldChg>
      <pc:sldMasterChg chg="modSp">
        <pc:chgData name="Steve Shellhammer" userId="0e71f22d-ee3e-49c0-82ff-dbc290af8082" providerId="ADAL" clId="{51ABC76D-A061-49C4-ACF3-CFE1C796FC8B}" dt="2019-01-06T18:34:43.547" v="1" actId="20577"/>
        <pc:sldMasterMkLst>
          <pc:docMk/>
          <pc:sldMasterMk cId="0" sldId="2147483648"/>
        </pc:sldMasterMkLst>
        <pc:spChg chg="mod">
          <ac:chgData name="Steve Shellhammer" userId="0e71f22d-ee3e-49c0-82ff-dbc290af8082" providerId="ADAL" clId="{51ABC76D-A061-49C4-ACF3-CFE1C796FC8B}" dt="2019-01-06T18:34:43.54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3/15/2019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802.19-19/0017r1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Coexistence Discussion</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39"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Abstract</a:t>
            </a:r>
          </a:p>
        </p:txBody>
      </p:sp>
      <p:sp>
        <p:nvSpPr>
          <p:cNvPr id="3" name="Content Placeholder 2"/>
          <p:cNvSpPr>
            <a:spLocks noGrp="1"/>
          </p:cNvSpPr>
          <p:nvPr>
            <p:ph idx="1"/>
          </p:nvPr>
        </p:nvSpPr>
        <p:spPr/>
        <p:txBody>
          <a:bodyPr/>
          <a:lstStyle/>
          <a:p>
            <a:r>
              <a:rPr lang="en-US" sz="2800" dirty="0"/>
              <a:t>This presentation includes Notes and Straw Polls from the Working Group Opening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EB698-6D43-44B4-A6C2-60E00D270553}"/>
              </a:ext>
            </a:extLst>
          </p:cNvPr>
          <p:cNvSpPr>
            <a:spLocks noGrp="1"/>
          </p:cNvSpPr>
          <p:nvPr>
            <p:ph type="title"/>
          </p:nvPr>
        </p:nvSpPr>
        <p:spPr/>
        <p:txBody>
          <a:bodyPr/>
          <a:lstStyle/>
          <a:p>
            <a:r>
              <a:rPr lang="en-US" sz="2800" dirty="0"/>
              <a:t>Possible Titles for the CA Document – Straw Poll</a:t>
            </a:r>
          </a:p>
        </p:txBody>
      </p:sp>
      <p:sp>
        <p:nvSpPr>
          <p:cNvPr id="3" name="Content Placeholder 2">
            <a:extLst>
              <a:ext uri="{FF2B5EF4-FFF2-40B4-BE49-F238E27FC236}">
                <a16:creationId xmlns:a16="http://schemas.microsoft.com/office/drawing/2014/main" id="{ABEE2BC0-7537-4ECD-9069-D330DF869AAF}"/>
              </a:ext>
            </a:extLst>
          </p:cNvPr>
          <p:cNvSpPr>
            <a:spLocks noGrp="1"/>
          </p:cNvSpPr>
          <p:nvPr>
            <p:ph idx="1"/>
          </p:nvPr>
        </p:nvSpPr>
        <p:spPr/>
        <p:txBody>
          <a:bodyPr/>
          <a:lstStyle/>
          <a:p>
            <a:pPr marL="514350" indent="-514350">
              <a:buFont typeface="+mj-lt"/>
              <a:buAutoNum type="arabicPeriod"/>
            </a:pPr>
            <a:r>
              <a:rPr lang="en-US" dirty="0"/>
              <a:t>Coexistence Assessment – 20 </a:t>
            </a:r>
          </a:p>
          <a:p>
            <a:pPr marL="514350" indent="-514350">
              <a:buFont typeface="+mj-lt"/>
              <a:buAutoNum type="arabicPeriod"/>
            </a:pPr>
            <a:r>
              <a:rPr lang="en-US" dirty="0"/>
              <a:t>Coexistence Analysis – 11 </a:t>
            </a:r>
          </a:p>
          <a:p>
            <a:pPr marL="514350" indent="-514350">
              <a:buFont typeface="+mj-lt"/>
              <a:buAutoNum type="arabicPeriod"/>
            </a:pPr>
            <a:r>
              <a:rPr lang="en-US" dirty="0"/>
              <a:t>Coexistence Awareness – 20 </a:t>
            </a:r>
          </a:p>
          <a:p>
            <a:pPr marL="514350" indent="-514350">
              <a:buFont typeface="+mj-lt"/>
              <a:buAutoNum type="arabicPeriod"/>
            </a:pPr>
            <a:r>
              <a:rPr lang="en-US" dirty="0"/>
              <a:t>Coexistence Assurance – 11 </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CEA9E7F-131B-49F8-B689-3A04C6988F79}"/>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CF693E7-0F9C-49E8-9C46-92D60F7F76D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4E043-B3ED-4AC7-9C63-2F421FBDF04B}"/>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055683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EB698-6D43-44B4-A6C2-60E00D270553}"/>
              </a:ext>
            </a:extLst>
          </p:cNvPr>
          <p:cNvSpPr>
            <a:spLocks noGrp="1"/>
          </p:cNvSpPr>
          <p:nvPr>
            <p:ph type="title"/>
          </p:nvPr>
        </p:nvSpPr>
        <p:spPr/>
        <p:txBody>
          <a:bodyPr/>
          <a:lstStyle/>
          <a:p>
            <a:r>
              <a:rPr lang="en-US" sz="3200" dirty="0"/>
              <a:t>Possible Titles for CA Document – Straw Poll</a:t>
            </a:r>
          </a:p>
        </p:txBody>
      </p:sp>
      <p:sp>
        <p:nvSpPr>
          <p:cNvPr id="3" name="Content Placeholder 2">
            <a:extLst>
              <a:ext uri="{FF2B5EF4-FFF2-40B4-BE49-F238E27FC236}">
                <a16:creationId xmlns:a16="http://schemas.microsoft.com/office/drawing/2014/main" id="{ABEE2BC0-7537-4ECD-9069-D330DF869AAF}"/>
              </a:ext>
            </a:extLst>
          </p:cNvPr>
          <p:cNvSpPr>
            <a:spLocks noGrp="1"/>
          </p:cNvSpPr>
          <p:nvPr>
            <p:ph idx="1"/>
          </p:nvPr>
        </p:nvSpPr>
        <p:spPr/>
        <p:txBody>
          <a:bodyPr/>
          <a:lstStyle/>
          <a:p>
            <a:pPr marL="514350" indent="-514350">
              <a:buFont typeface="+mj-lt"/>
              <a:buAutoNum type="arabicPeriod"/>
            </a:pPr>
            <a:r>
              <a:rPr lang="en-US" dirty="0"/>
              <a:t>Coexistence Assessment – 26  </a:t>
            </a:r>
          </a:p>
          <a:p>
            <a:pPr marL="514350" indent="-514350">
              <a:buFont typeface="+mj-lt"/>
              <a:buAutoNum type="arabicPeriod"/>
            </a:pPr>
            <a:r>
              <a:rPr lang="en-US" dirty="0"/>
              <a:t>Coexistence Awareness – 13 </a:t>
            </a:r>
          </a:p>
          <a:p>
            <a:pPr marL="514350" indent="-514350">
              <a:buFont typeface="+mj-lt"/>
              <a:buAutoNum type="arabicPeriod"/>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CEA9E7F-131B-49F8-B689-3A04C6988F7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CF693E7-0F9C-49E8-9C46-92D60F7F76D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4E043-B3ED-4AC7-9C63-2F421FBDF04B}"/>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820745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ABE58-E9EB-49F7-9519-B5678259BDE6}"/>
              </a:ext>
            </a:extLst>
          </p:cNvPr>
          <p:cNvSpPr>
            <a:spLocks noGrp="1"/>
          </p:cNvSpPr>
          <p:nvPr>
            <p:ph type="title"/>
          </p:nvPr>
        </p:nvSpPr>
        <p:spPr>
          <a:xfrm>
            <a:off x="731520" y="731522"/>
            <a:ext cx="8288868" cy="716278"/>
          </a:xfrm>
        </p:spPr>
        <p:txBody>
          <a:bodyPr/>
          <a:lstStyle/>
          <a:p>
            <a:r>
              <a:rPr lang="en-US" sz="3600" dirty="0"/>
              <a:t>Scope of CA Document</a:t>
            </a:r>
          </a:p>
        </p:txBody>
      </p:sp>
      <p:sp>
        <p:nvSpPr>
          <p:cNvPr id="3" name="Content Placeholder 2">
            <a:extLst>
              <a:ext uri="{FF2B5EF4-FFF2-40B4-BE49-F238E27FC236}">
                <a16:creationId xmlns:a16="http://schemas.microsoft.com/office/drawing/2014/main" id="{B5594DC8-F193-479E-BF85-06D1246FBF55}"/>
              </a:ext>
            </a:extLst>
          </p:cNvPr>
          <p:cNvSpPr>
            <a:spLocks noGrp="1"/>
          </p:cNvSpPr>
          <p:nvPr>
            <p:ph idx="1"/>
          </p:nvPr>
        </p:nvSpPr>
        <p:spPr>
          <a:xfrm>
            <a:off x="690033" y="1676400"/>
            <a:ext cx="8288868" cy="4907278"/>
          </a:xfrm>
        </p:spPr>
        <p:txBody>
          <a:bodyPr/>
          <a:lstStyle/>
          <a:p>
            <a:r>
              <a:rPr lang="en-US" sz="2400" dirty="0"/>
              <a:t>Criteria for assessing coexistence</a:t>
            </a:r>
          </a:p>
          <a:p>
            <a:r>
              <a:rPr lang="en-US" sz="2400" dirty="0"/>
              <a:t>Listing of unlicensed wireless communication technologies in the band, making sure to include the other IEEE 802 technologies</a:t>
            </a:r>
          </a:p>
          <a:p>
            <a:r>
              <a:rPr lang="en-US" sz="2400" dirty="0"/>
              <a:t>Market Relevance</a:t>
            </a:r>
          </a:p>
          <a:p>
            <a:r>
              <a:rPr lang="en-US" sz="2400" dirty="0"/>
              <a:t>Put the text from the Operations Manual in Scope document</a:t>
            </a:r>
          </a:p>
          <a:p>
            <a:r>
              <a:rPr lang="en-US" sz="2400" dirty="0"/>
              <a:t>Include core Use Cases for the wireless technologies</a:t>
            </a:r>
          </a:p>
          <a:p>
            <a:r>
              <a:rPr lang="en-US" sz="2400" dirty="0"/>
              <a:t>At least one Use Case should be the “worst case” coexistence scenario</a:t>
            </a:r>
          </a:p>
          <a:p>
            <a:r>
              <a:rPr lang="en-US" sz="2400" dirty="0"/>
              <a:t> Analysis of the relative power, bandwidth and duty cycle</a:t>
            </a:r>
          </a:p>
          <a:p>
            <a:r>
              <a:rPr lang="en-US" sz="2400" dirty="0"/>
              <a:t>Description of built-in mechanism to facilitate coexistence</a:t>
            </a:r>
          </a:p>
          <a:p>
            <a:endParaRPr lang="en-US" sz="2400" dirty="0"/>
          </a:p>
        </p:txBody>
      </p:sp>
      <p:sp>
        <p:nvSpPr>
          <p:cNvPr id="4" name="Slide Number Placeholder 3">
            <a:extLst>
              <a:ext uri="{FF2B5EF4-FFF2-40B4-BE49-F238E27FC236}">
                <a16:creationId xmlns:a16="http://schemas.microsoft.com/office/drawing/2014/main" id="{EE168139-65C5-4D2B-9099-B2530ADCBD1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CBFD521-6BD5-47FE-A422-504E77B0EDE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5B47CB5-4192-4F1F-BACC-59C826EDCD8E}"/>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971884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0041F-7C45-4E3F-A3F6-78DC45942024}"/>
              </a:ext>
            </a:extLst>
          </p:cNvPr>
          <p:cNvSpPr>
            <a:spLocks noGrp="1"/>
          </p:cNvSpPr>
          <p:nvPr>
            <p:ph type="title"/>
          </p:nvPr>
        </p:nvSpPr>
        <p:spPr>
          <a:xfrm>
            <a:off x="747727" y="679511"/>
            <a:ext cx="8288868" cy="844489"/>
          </a:xfrm>
        </p:spPr>
        <p:txBody>
          <a:bodyPr/>
          <a:lstStyle/>
          <a:p>
            <a:r>
              <a:rPr lang="en-US" sz="3600" dirty="0"/>
              <a:t>Scope of CA Document</a:t>
            </a:r>
          </a:p>
        </p:txBody>
      </p:sp>
      <p:sp>
        <p:nvSpPr>
          <p:cNvPr id="3" name="Content Placeholder 2">
            <a:extLst>
              <a:ext uri="{FF2B5EF4-FFF2-40B4-BE49-F238E27FC236}">
                <a16:creationId xmlns:a16="http://schemas.microsoft.com/office/drawing/2014/main" id="{4C4699CA-C1D1-4A60-8146-CA2625D4EB7E}"/>
              </a:ext>
            </a:extLst>
          </p:cNvPr>
          <p:cNvSpPr>
            <a:spLocks noGrp="1"/>
          </p:cNvSpPr>
          <p:nvPr>
            <p:ph idx="1"/>
          </p:nvPr>
        </p:nvSpPr>
        <p:spPr>
          <a:xfrm>
            <a:off x="731520" y="1752600"/>
            <a:ext cx="8288868" cy="4748109"/>
          </a:xfrm>
        </p:spPr>
        <p:txBody>
          <a:bodyPr/>
          <a:lstStyle/>
          <a:p>
            <a:r>
              <a:rPr lang="en-US" sz="2800" dirty="0"/>
              <a:t>Define metrics for evaluating coexistence (maybe too much)</a:t>
            </a:r>
          </a:p>
          <a:p>
            <a:r>
              <a:rPr lang="en-US" sz="2800" dirty="0"/>
              <a:t>Method of calculating the coexistence metrics (maybe too much)</a:t>
            </a:r>
            <a:endParaRPr lang="en-US" dirty="0"/>
          </a:p>
        </p:txBody>
      </p:sp>
      <p:sp>
        <p:nvSpPr>
          <p:cNvPr id="4" name="Slide Number Placeholder 3">
            <a:extLst>
              <a:ext uri="{FF2B5EF4-FFF2-40B4-BE49-F238E27FC236}">
                <a16:creationId xmlns:a16="http://schemas.microsoft.com/office/drawing/2014/main" id="{083A11E9-BCD3-4C59-A97E-B6271A5DB82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B5AACA7-4DF4-4B86-867B-898B4D9490B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645C076-D336-408E-BAE7-9C4D6E1E695E}"/>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02417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FADE7-5E44-4EF2-8E59-306A39328AAE}"/>
              </a:ext>
            </a:extLst>
          </p:cNvPr>
          <p:cNvSpPr>
            <a:spLocks noGrp="1"/>
          </p:cNvSpPr>
          <p:nvPr>
            <p:ph type="title"/>
          </p:nvPr>
        </p:nvSpPr>
        <p:spPr/>
        <p:txBody>
          <a:bodyPr/>
          <a:lstStyle/>
          <a:p>
            <a:r>
              <a:rPr lang="en-US" sz="3600" dirty="0"/>
              <a:t>Conference Calls</a:t>
            </a:r>
          </a:p>
        </p:txBody>
      </p:sp>
      <p:sp>
        <p:nvSpPr>
          <p:cNvPr id="3" name="Content Placeholder 2">
            <a:extLst>
              <a:ext uri="{FF2B5EF4-FFF2-40B4-BE49-F238E27FC236}">
                <a16:creationId xmlns:a16="http://schemas.microsoft.com/office/drawing/2014/main" id="{C48B83E9-8485-4FE8-8CBC-607C8BDF61DB}"/>
              </a:ext>
            </a:extLst>
          </p:cNvPr>
          <p:cNvSpPr>
            <a:spLocks noGrp="1"/>
          </p:cNvSpPr>
          <p:nvPr>
            <p:ph idx="1"/>
          </p:nvPr>
        </p:nvSpPr>
        <p:spPr/>
        <p:txBody>
          <a:bodyPr/>
          <a:lstStyle/>
          <a:p>
            <a:r>
              <a:rPr lang="en-US" dirty="0"/>
              <a:t>Tuesday 10 – 11 AM (EDT)</a:t>
            </a:r>
          </a:p>
          <a:p>
            <a:r>
              <a:rPr lang="en-US" dirty="0"/>
              <a:t>April 2 and April 30</a:t>
            </a:r>
          </a:p>
          <a:p>
            <a:endParaRPr lang="en-US" dirty="0"/>
          </a:p>
        </p:txBody>
      </p:sp>
      <p:sp>
        <p:nvSpPr>
          <p:cNvPr id="4" name="Slide Number Placeholder 3">
            <a:extLst>
              <a:ext uri="{FF2B5EF4-FFF2-40B4-BE49-F238E27FC236}">
                <a16:creationId xmlns:a16="http://schemas.microsoft.com/office/drawing/2014/main" id="{CA4F391F-342A-4AB9-BD19-CBBC8B03A9E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F57498D-9669-45F6-9158-2ACC26C044B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0E717D-CAF5-49B4-BE3F-B2FB3600FE34}"/>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3771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091FF-9F08-4FEE-8B53-AF043E2A5461}"/>
              </a:ext>
            </a:extLst>
          </p:cNvPr>
          <p:cNvSpPr>
            <a:spLocks noGrp="1"/>
          </p:cNvSpPr>
          <p:nvPr>
            <p:ph type="title"/>
          </p:nvPr>
        </p:nvSpPr>
        <p:spPr>
          <a:xfrm>
            <a:off x="731520" y="731523"/>
            <a:ext cx="8288868" cy="640077"/>
          </a:xfrm>
        </p:spPr>
        <p:txBody>
          <a:bodyPr/>
          <a:lstStyle/>
          <a:p>
            <a:r>
              <a:rPr lang="en-US" sz="3600" dirty="0"/>
              <a:t>Timeline</a:t>
            </a:r>
          </a:p>
        </p:txBody>
      </p:sp>
      <p:sp>
        <p:nvSpPr>
          <p:cNvPr id="3" name="Content Placeholder 2">
            <a:extLst>
              <a:ext uri="{FF2B5EF4-FFF2-40B4-BE49-F238E27FC236}">
                <a16:creationId xmlns:a16="http://schemas.microsoft.com/office/drawing/2014/main" id="{49631DE3-843E-4384-AE50-ED8978D6D5FF}"/>
              </a:ext>
            </a:extLst>
          </p:cNvPr>
          <p:cNvSpPr>
            <a:spLocks noGrp="1"/>
          </p:cNvSpPr>
          <p:nvPr>
            <p:ph idx="1"/>
          </p:nvPr>
        </p:nvSpPr>
        <p:spPr>
          <a:xfrm>
            <a:off x="533400" y="1456269"/>
            <a:ext cx="8486988" cy="5325531"/>
          </a:xfrm>
        </p:spPr>
        <p:txBody>
          <a:bodyPr/>
          <a:lstStyle/>
          <a:p>
            <a:r>
              <a:rPr lang="en-US" sz="2400" dirty="0"/>
              <a:t>Prepare draft text for the “Scope of a CA document” we can ballot by the end of the May Interim</a:t>
            </a:r>
          </a:p>
          <a:p>
            <a:r>
              <a:rPr lang="en-US" sz="2400" dirty="0"/>
              <a:t>Hold an ePoll Comment Collection after the May Interim from the following working groups</a:t>
            </a:r>
          </a:p>
          <a:p>
            <a:pPr lvl="1"/>
            <a:r>
              <a:rPr lang="en-US" sz="2000" b="1" dirty="0"/>
              <a:t>802.19</a:t>
            </a:r>
          </a:p>
          <a:p>
            <a:pPr lvl="1"/>
            <a:r>
              <a:rPr lang="en-US" sz="2000" b="1" dirty="0"/>
              <a:t>802.11</a:t>
            </a:r>
          </a:p>
          <a:p>
            <a:pPr lvl="1"/>
            <a:r>
              <a:rPr lang="en-US" sz="2000" b="1" dirty="0"/>
              <a:t>802.15</a:t>
            </a:r>
          </a:p>
          <a:p>
            <a:r>
              <a:rPr lang="en-US" sz="2400" dirty="0"/>
              <a:t>Update draft text on the “Scope of a CA document” based on comments received during ePoll</a:t>
            </a:r>
          </a:p>
          <a:p>
            <a:r>
              <a:rPr lang="en-US" sz="2400" dirty="0"/>
              <a:t>Approve Final Recommendation at the July WG Closing</a:t>
            </a:r>
          </a:p>
          <a:p>
            <a:r>
              <a:rPr lang="en-US" sz="2400" dirty="0"/>
              <a:t>Submit the “Scope of CA document” to Executive Committee</a:t>
            </a:r>
          </a:p>
          <a:p>
            <a:r>
              <a:rPr lang="en-US" sz="2400" dirty="0"/>
              <a:t>The Executive Committee can then decide if they would like to incorporate this text into one of the rules documents</a:t>
            </a:r>
          </a:p>
        </p:txBody>
      </p:sp>
      <p:sp>
        <p:nvSpPr>
          <p:cNvPr id="4" name="Slide Number Placeholder 3">
            <a:extLst>
              <a:ext uri="{FF2B5EF4-FFF2-40B4-BE49-F238E27FC236}">
                <a16:creationId xmlns:a16="http://schemas.microsoft.com/office/drawing/2014/main" id="{07E64A28-35E6-4A92-B621-07D01A5786C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2ABE0F-F3CC-40F7-B5B5-DB863F10158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44FCDF3-CCF3-44C0-8F4C-59E6E78ED9F2}"/>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56487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30F3C-CAFA-40C7-88B6-76001DC3A6B2}"/>
              </a:ext>
            </a:extLst>
          </p:cNvPr>
          <p:cNvSpPr>
            <a:spLocks noGrp="1"/>
          </p:cNvSpPr>
          <p:nvPr>
            <p:ph type="title"/>
          </p:nvPr>
        </p:nvSpPr>
        <p:spPr/>
        <p:txBody>
          <a:bodyPr/>
          <a:lstStyle/>
          <a:p>
            <a:r>
              <a:rPr lang="en-US" sz="3200" dirty="0"/>
              <a:t>Where to put the “Scope of the CA Doc”</a:t>
            </a:r>
          </a:p>
        </p:txBody>
      </p:sp>
      <p:sp>
        <p:nvSpPr>
          <p:cNvPr id="3" name="Content Placeholder 2">
            <a:extLst>
              <a:ext uri="{FF2B5EF4-FFF2-40B4-BE49-F238E27FC236}">
                <a16:creationId xmlns:a16="http://schemas.microsoft.com/office/drawing/2014/main" id="{51ADD385-65E1-4393-B26D-1CDB5905B2BD}"/>
              </a:ext>
            </a:extLst>
          </p:cNvPr>
          <p:cNvSpPr>
            <a:spLocks noGrp="1"/>
          </p:cNvSpPr>
          <p:nvPr>
            <p:ph idx="1"/>
          </p:nvPr>
        </p:nvSpPr>
        <p:spPr/>
        <p:txBody>
          <a:bodyPr/>
          <a:lstStyle/>
          <a:p>
            <a:pPr marL="514350" indent="-514350">
              <a:buFont typeface="+mj-lt"/>
              <a:buAutoNum type="arabicPeriod"/>
            </a:pPr>
            <a:r>
              <a:rPr lang="en-US" sz="2400" dirty="0"/>
              <a:t>IEEE 802 Operations Manual – 8 </a:t>
            </a:r>
          </a:p>
          <a:p>
            <a:pPr marL="514350" indent="-514350">
              <a:buFont typeface="+mj-lt"/>
              <a:buAutoNum type="arabicPeriod"/>
            </a:pPr>
            <a:r>
              <a:rPr lang="en-US" sz="2400" dirty="0"/>
              <a:t>IEEE 802 Chairs Guidelines – 2 </a:t>
            </a:r>
          </a:p>
          <a:p>
            <a:pPr marL="514350" indent="-514350">
              <a:buFont typeface="+mj-lt"/>
              <a:buAutoNum type="arabicPeriod"/>
            </a:pPr>
            <a:r>
              <a:rPr lang="en-US" sz="2400" dirty="0"/>
              <a:t>Other – 1 </a:t>
            </a:r>
          </a:p>
          <a:p>
            <a:pPr marL="514350" indent="-514350">
              <a:buFont typeface="+mj-lt"/>
              <a:buAutoNum type="arabicPeriod"/>
            </a:pPr>
            <a:r>
              <a:rPr lang="en-US" sz="2400" dirty="0"/>
              <a:t>Not sure – 18 </a:t>
            </a:r>
          </a:p>
          <a:p>
            <a:endParaRPr lang="en-US" sz="2400" dirty="0"/>
          </a:p>
          <a:p>
            <a:endParaRPr lang="en-US" sz="2400" dirty="0"/>
          </a:p>
        </p:txBody>
      </p:sp>
      <p:sp>
        <p:nvSpPr>
          <p:cNvPr id="4" name="Slide Number Placeholder 3">
            <a:extLst>
              <a:ext uri="{FF2B5EF4-FFF2-40B4-BE49-F238E27FC236}">
                <a16:creationId xmlns:a16="http://schemas.microsoft.com/office/drawing/2014/main" id="{5AEACFE9-E4CD-4735-94A6-B61AB51721A8}"/>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4C491E-D9C8-4EC2-9022-E4F86FB68C0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AA05A40-30AA-49BC-B579-3C129BC85B05}"/>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3693203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811</TotalTime>
  <Words>469</Words>
  <Application>Microsoft Office PowerPoint</Application>
  <PresentationFormat>Custom</PresentationFormat>
  <Paragraphs>76</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March Coexistence Discussion</vt:lpstr>
      <vt:lpstr>Abstract</vt:lpstr>
      <vt:lpstr>Possible Titles for the CA Document – Straw Poll</vt:lpstr>
      <vt:lpstr>Possible Titles for CA Document – Straw Poll</vt:lpstr>
      <vt:lpstr>Scope of CA Document</vt:lpstr>
      <vt:lpstr>Scope of CA Document</vt:lpstr>
      <vt:lpstr>Conference Calls</vt:lpstr>
      <vt:lpstr>Timeline</vt:lpstr>
      <vt:lpstr>Where to put the “Scope of the CA Doc”</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169</cp:revision>
  <cp:lastPrinted>2015-01-08T23:35:49Z</cp:lastPrinted>
  <dcterms:created xsi:type="dcterms:W3CDTF">2014-10-30T17:06:39Z</dcterms:created>
  <dcterms:modified xsi:type="dcterms:W3CDTF">2019-03-15T21:24:30Z</dcterms:modified>
</cp:coreProperties>
</file>