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91" r:id="rId3"/>
    <p:sldId id="269" r:id="rId4"/>
    <p:sldId id="285" r:id="rId5"/>
    <p:sldId id="283" r:id="rId6"/>
    <p:sldId id="288" r:id="rId7"/>
    <p:sldId id="289" r:id="rId8"/>
    <p:sldId id="290" r:id="rId9"/>
    <p:sldId id="294" r:id="rId10"/>
    <p:sldId id="292" r:id="rId11"/>
    <p:sldId id="293" r:id="rId12"/>
    <p:sldId id="287" r:id="rId13"/>
    <p:sldId id="281" r:id="rId1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3/11/2019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802.19-19/0004r03</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9/dcn/18/19-18-0092-02-S1GH-s1gh-tg-agenda-jan-2019.xlsx" TargetMode="External"/><Relationship Id="rId2" Type="http://schemas.openxmlformats.org/officeDocument/2006/relationships/hyperlink" Target="https://mentor.ieee.org/802.19/dcn/18/19-18-0093-00-S1GH-par-as-approved-by-revcom-dec-2018.pdf" TargetMode="External"/><Relationship Id="rId1" Type="http://schemas.openxmlformats.org/officeDocument/2006/relationships/slideLayout" Target="../slideLayouts/slideLayout1.xml"/><Relationship Id="rId4" Type="http://schemas.openxmlformats.org/officeDocument/2006/relationships/hyperlink" Target="https://mentor.ieee.org/802.19/dcn/19/19-19-0002-01-0000-january-2019-opening-report.ppt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9/dcn/19/19-19-0014-00-0003-tg3-agenda-mar-2019.xls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9/dcn/19/19-19-0009-00-0003-s1gh-january-meeting-minutes.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Mar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Mar 2019 </a:t>
            </a:r>
            <a:r>
              <a:rPr lang="en-GB" sz="3600" dirty="0" smtClean="0"/>
              <a:t>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2019-03-11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62"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Presentations</a:t>
            </a:r>
            <a:endParaRPr lang="en-US" dirty="0"/>
          </a:p>
        </p:txBody>
      </p:sp>
      <p:sp>
        <p:nvSpPr>
          <p:cNvPr id="3" name="Content Placeholder 2"/>
          <p:cNvSpPr>
            <a:spLocks noGrp="1"/>
          </p:cNvSpPr>
          <p:nvPr>
            <p:ph idx="1"/>
          </p:nvPr>
        </p:nvSpPr>
        <p:spPr>
          <a:xfrm>
            <a:off x="731520" y="1952417"/>
            <a:ext cx="8288868" cy="4753183"/>
          </a:xfrm>
        </p:spPr>
        <p:txBody>
          <a:bodyPr/>
          <a:lstStyle/>
          <a:p>
            <a:r>
              <a:rPr lang="en-US" dirty="0" smtClean="0"/>
              <a:t>Update on requirements in Japan</a:t>
            </a:r>
            <a:endParaRPr lang="en-US" dirty="0" smtClean="0"/>
          </a:p>
          <a:p>
            <a:r>
              <a:rPr lang="en-US" dirty="0" smtClean="0"/>
              <a:t>Simulation </a:t>
            </a:r>
            <a:r>
              <a:rPr lang="en-US" dirty="0" smtClean="0"/>
              <a:t>updates</a:t>
            </a:r>
          </a:p>
          <a:p>
            <a:r>
              <a:rPr lang="en-US" dirty="0" smtClean="0"/>
              <a:t>Other?</a:t>
            </a:r>
            <a:endParaRPr lang="en-US" dirty="0" smtClean="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 for CFP</a:t>
            </a:r>
            <a:endParaRPr lang="en-US" dirty="0"/>
          </a:p>
        </p:txBody>
      </p:sp>
      <p:sp>
        <p:nvSpPr>
          <p:cNvPr id="3" name="Content Placeholder 2"/>
          <p:cNvSpPr>
            <a:spLocks noGrp="1"/>
          </p:cNvSpPr>
          <p:nvPr>
            <p:ph idx="1"/>
          </p:nvPr>
        </p:nvSpPr>
        <p:spPr>
          <a:xfrm>
            <a:off x="731520" y="1952417"/>
            <a:ext cx="8288868" cy="4753183"/>
          </a:xfrm>
        </p:spPr>
        <p:txBody>
          <a:bodyPr/>
          <a:lstStyle/>
          <a:p>
            <a:r>
              <a:rPr lang="en-US" dirty="0" smtClean="0"/>
              <a:t>Use case </a:t>
            </a:r>
          </a:p>
          <a:p>
            <a:r>
              <a:rPr lang="en-US" dirty="0" smtClean="0"/>
              <a:t>Technical criteria  and guidance</a:t>
            </a:r>
          </a:p>
          <a:p>
            <a:r>
              <a:rPr lang="en-US" dirty="0" smtClean="0"/>
              <a:t>Actual deployment descriptions (802.15.4g)</a:t>
            </a:r>
          </a:p>
          <a:p>
            <a:r>
              <a:rPr lang="en-US" dirty="0" smtClean="0"/>
              <a:t>Call for </a:t>
            </a:r>
            <a:r>
              <a:rPr lang="en-US" dirty="0" smtClean="0"/>
              <a:t>proposals content</a:t>
            </a:r>
            <a:endParaRPr lang="en-US" dirty="0" smtClean="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2954545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links</a:t>
            </a:r>
            <a:endParaRPr lang="en-US" dirty="0"/>
          </a:p>
        </p:txBody>
      </p:sp>
      <p:sp>
        <p:nvSpPr>
          <p:cNvPr id="3" name="Content Placeholder 2"/>
          <p:cNvSpPr>
            <a:spLocks noGrp="1"/>
          </p:cNvSpPr>
          <p:nvPr>
            <p:ph idx="1"/>
          </p:nvPr>
        </p:nvSpPr>
        <p:spPr/>
        <p:txBody>
          <a:bodyPr/>
          <a:lstStyle/>
          <a:p>
            <a:pPr marL="0" indent="0">
              <a:buNone/>
            </a:pPr>
            <a:endParaRPr lang="en-US" dirty="0">
              <a:hlinkClick r:id="rId2"/>
            </a:endParaRPr>
          </a:p>
          <a:p>
            <a:pPr marL="0" indent="0">
              <a:buNone/>
            </a:pPr>
            <a:r>
              <a:rPr lang="en-US" dirty="0"/>
              <a:t>PAR </a:t>
            </a:r>
            <a:r>
              <a:rPr lang="en-US" dirty="0" smtClean="0"/>
              <a:t>text as </a:t>
            </a:r>
            <a:r>
              <a:rPr lang="en-US" dirty="0"/>
              <a:t>approved:</a:t>
            </a:r>
          </a:p>
          <a:p>
            <a:r>
              <a:rPr lang="en-US" dirty="0" smtClean="0">
                <a:hlinkClick r:id="rId2"/>
              </a:rPr>
              <a:t>https</a:t>
            </a:r>
            <a:r>
              <a:rPr lang="en-US" dirty="0">
                <a:hlinkClick r:id="rId2"/>
              </a:rPr>
              <a:t>://</a:t>
            </a:r>
            <a:r>
              <a:rPr lang="en-US" dirty="0" smtClean="0">
                <a:hlinkClick r:id="rId2"/>
              </a:rPr>
              <a:t>mentor.ieee.org/802.19/dcn/18/19-18-0093-00-S1GH-par-as-approved-by-revcom-dec-2018.pdf</a:t>
            </a:r>
            <a:endParaRPr lang="en-US" dirty="0" smtClean="0"/>
          </a:p>
          <a:p>
            <a:pPr marL="0" indent="0">
              <a:buNone/>
            </a:pPr>
            <a:r>
              <a:rPr lang="en-US" dirty="0" smtClean="0"/>
              <a:t>TG3 Agenda:</a:t>
            </a:r>
            <a:endParaRPr lang="en-US" dirty="0"/>
          </a:p>
          <a:p>
            <a:r>
              <a:rPr lang="en-US" dirty="0" smtClean="0">
                <a:hlinkClick r:id="rId3"/>
              </a:rPr>
              <a:t>https</a:t>
            </a:r>
            <a:r>
              <a:rPr lang="en-US" dirty="0">
                <a:hlinkClick r:id="rId3"/>
              </a:rPr>
              <a:t>://</a:t>
            </a:r>
            <a:r>
              <a:rPr lang="en-US" dirty="0" smtClean="0">
                <a:hlinkClick r:id="rId3"/>
              </a:rPr>
              <a:t>mentor.ieee.org/802.19/dcn/18/19-18-0092-02-S1GH-s1gh-tg-agenda-jan-2019.xlsx</a:t>
            </a:r>
            <a:endParaRPr lang="en-US" dirty="0" smtClean="0"/>
          </a:p>
          <a:p>
            <a:pPr marL="0" indent="0">
              <a:buNone/>
            </a:pPr>
            <a:r>
              <a:rPr lang="en-US" dirty="0" smtClean="0"/>
              <a:t>WG19 opening slides:</a:t>
            </a:r>
            <a:endParaRPr lang="en-US" dirty="0"/>
          </a:p>
          <a:p>
            <a:r>
              <a:rPr lang="en-US" dirty="0" smtClean="0">
                <a:hlinkClick r:id="rId4"/>
              </a:rPr>
              <a:t>https</a:t>
            </a:r>
            <a:r>
              <a:rPr lang="en-US" dirty="0">
                <a:hlinkClick r:id="rId4"/>
              </a:rPr>
              <a:t>://</a:t>
            </a:r>
            <a:r>
              <a:rPr lang="en-US" dirty="0" smtClean="0">
                <a:hlinkClick r:id="rId4"/>
              </a:rPr>
              <a:t>mentor.ieee.org/802.19/dcn/19/19-19-0002-01-0000-january-2019-opening-report.pptx</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36023896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T</a:t>
            </a:r>
            <a:r>
              <a:rPr lang="en-US" dirty="0" smtClean="0"/>
              <a:t>BD</a:t>
            </a:r>
          </a:p>
          <a:p>
            <a:r>
              <a:rPr lang="en-US" dirty="0" smtClean="0"/>
              <a:t>Vice Chair: </a:t>
            </a:r>
            <a:r>
              <a:rPr lang="en-US" dirty="0" err="1" smtClean="0"/>
              <a:t>Shoichi</a:t>
            </a:r>
            <a:r>
              <a:rPr lang="en-US" dirty="0" smtClean="0"/>
              <a:t> Kitazawa</a:t>
            </a:r>
          </a:p>
          <a:p>
            <a:r>
              <a:rPr lang="en-US" dirty="0" smtClean="0"/>
              <a:t>Technical Editor(s): </a:t>
            </a:r>
            <a:r>
              <a:rPr lang="en-US" dirty="0" err="1" smtClean="0"/>
              <a:t>Jianlin</a:t>
            </a:r>
            <a:r>
              <a:rPr lang="en-US" dirty="0" smtClean="0"/>
              <a:t> </a:t>
            </a:r>
            <a:r>
              <a:rPr lang="en-US" dirty="0" err="1" smtClean="0"/>
              <a:t>Guo</a:t>
            </a:r>
            <a:endParaRPr lang="en-US" dirty="0"/>
          </a:p>
          <a:p>
            <a:endParaRPr lang="en-US" dirty="0" smtClean="0"/>
          </a:p>
          <a:p>
            <a:pPr marL="0" indent="0">
              <a:buNone/>
            </a:pPr>
            <a:r>
              <a:rPr lang="en-US" dirty="0" smtClean="0"/>
              <a:t>Notes: </a:t>
            </a:r>
          </a:p>
          <a:p>
            <a:pPr marL="514350" indent="-514350">
              <a:buFont typeface="+mj-lt"/>
              <a:buAutoNum type="arabicPeriod"/>
            </a:pPr>
            <a:r>
              <a:rPr lang="en-US" dirty="0"/>
              <a:t>Seeking Recording secretary volunteer </a:t>
            </a:r>
            <a:r>
              <a:rPr lang="en-US" dirty="0" smtClean="0"/>
              <a:t>for this session.</a:t>
            </a:r>
            <a:endParaRPr lang="en-US" dirty="0" smtClean="0"/>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
        <p:nvSpPr>
          <p:cNvPr id="7" name="TextBox 6"/>
          <p:cNvSpPr txBox="1"/>
          <p:nvPr/>
        </p:nvSpPr>
        <p:spPr>
          <a:xfrm>
            <a:off x="1066800" y="1981200"/>
            <a:ext cx="5470985" cy="206210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lstStyle/>
          <a:p>
            <a:r>
              <a:rPr lang="en-US" dirty="0" smtClean="0"/>
              <a:t>Be aware of:</a:t>
            </a:r>
          </a:p>
          <a:p>
            <a:pPr marL="0" indent="0">
              <a:buNone/>
            </a:pPr>
            <a:r>
              <a:rPr lang="en-US" dirty="0" smtClean="0"/>
              <a:t>	</a:t>
            </a:r>
            <a:r>
              <a:rPr lang="en-US" dirty="0"/>
              <a:t> </a:t>
            </a:r>
            <a:r>
              <a:rPr lang="en-US" dirty="0">
                <a:hlinkClick r:id="rId2"/>
              </a:rPr>
              <a:t>https://</a:t>
            </a:r>
            <a:r>
              <a:rPr lang="en-US" dirty="0" smtClean="0">
                <a:hlinkClick r:id="rId2"/>
              </a:rPr>
              <a:t>development.standards.ieee.org/myproject/Public/mytools/mob/slideset.pdf</a:t>
            </a:r>
            <a:endParaRPr lang="en-US" dirty="0" smtClean="0"/>
          </a:p>
          <a:p>
            <a:pPr marL="0" indent="0">
              <a:buNone/>
            </a:pPr>
            <a:endParaRPr lang="en-US" dirty="0" smtClean="0"/>
          </a:p>
          <a:p>
            <a:pPr marL="0" indent="0">
              <a:buNone/>
            </a:pPr>
            <a:endParaRPr lang="en-US" dirty="0"/>
          </a:p>
          <a:p>
            <a:r>
              <a:rPr lang="en-US" dirty="0" smtClean="0"/>
              <a:t>Any questions or disclosures?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mentor.ieee.org/802.19/dcn/19/19-19-0014-00-0003-tg3-agenda-mar-2019.xlsx</a:t>
            </a:r>
            <a:endParaRPr lang="en-US" dirty="0" smtClean="0"/>
          </a:p>
          <a:p>
            <a:endParaRPr lang="en-US" dirty="0"/>
          </a:p>
          <a:p>
            <a:r>
              <a:rPr lang="en-US" dirty="0" smtClean="0"/>
              <a:t>Discussion </a:t>
            </a:r>
          </a:p>
          <a:p>
            <a:pPr marL="0" indent="0">
              <a:buNone/>
            </a:pPr>
            <a:endParaRPr lang="en-US" dirty="0" smtClean="0"/>
          </a:p>
          <a:p>
            <a:pPr marL="0" indent="0">
              <a:buNone/>
            </a:pPr>
            <a:r>
              <a:rPr lang="en-US" dirty="0" smtClean="0"/>
              <a:t>Approval:   </a:t>
            </a:r>
            <a:r>
              <a:rPr lang="en-US" dirty="0" smtClean="0"/>
              <a:t>Approve </a:t>
            </a:r>
            <a:r>
              <a:rPr lang="en-US" dirty="0" smtClean="0"/>
              <a:t>agenda in doc </a:t>
            </a:r>
            <a:r>
              <a:rPr lang="en-US" dirty="0" smtClean="0"/>
              <a:t>19-19-0014r01</a:t>
            </a:r>
            <a:endParaRPr lang="en-US" dirty="0" smtClean="0"/>
          </a:p>
          <a:p>
            <a:pPr marL="0" indent="0">
              <a:buNone/>
            </a:pPr>
            <a:r>
              <a:rPr lang="en-US"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Minutes</a:t>
            </a:r>
            <a:endParaRPr lang="en-US" dirty="0"/>
          </a:p>
        </p:txBody>
      </p:sp>
      <p:sp>
        <p:nvSpPr>
          <p:cNvPr id="3" name="Content Placeholder 2"/>
          <p:cNvSpPr>
            <a:spLocks noGrp="1"/>
          </p:cNvSpPr>
          <p:nvPr>
            <p:ph idx="1"/>
          </p:nvPr>
        </p:nvSpPr>
        <p:spPr/>
        <p:txBody>
          <a:bodyPr/>
          <a:lstStyle/>
          <a:p>
            <a:pPr marL="0" indent="0">
              <a:buNone/>
            </a:pPr>
            <a:r>
              <a:rPr lang="en-US" dirty="0" smtClean="0"/>
              <a:t>Minutes from </a:t>
            </a:r>
            <a:r>
              <a:rPr lang="en-US" dirty="0" smtClean="0"/>
              <a:t>Jan</a:t>
            </a:r>
            <a:endParaRPr lang="en-US" dirty="0" smtClean="0"/>
          </a:p>
          <a:p>
            <a:r>
              <a:rPr lang="en-US" dirty="0">
                <a:hlinkClick r:id="rId2"/>
              </a:rPr>
              <a:t>https://</a:t>
            </a:r>
            <a:r>
              <a:rPr lang="en-US" dirty="0" smtClean="0">
                <a:hlinkClick r:id="rId2"/>
              </a:rPr>
              <a:t>mentor.ieee.org/802.19/dcn/19/19-19-0009-00-0003-s1gh-january-meeting-minutes.docx</a:t>
            </a:r>
            <a:endParaRPr lang="en-US" dirty="0" smtClean="0"/>
          </a:p>
          <a:p>
            <a:endParaRPr lang="en-US" dirty="0" smtClean="0"/>
          </a:p>
          <a:p>
            <a:pPr marL="0" indent="0">
              <a:buNone/>
            </a:pPr>
            <a:r>
              <a:rPr lang="en-US" dirty="0" smtClean="0"/>
              <a:t>Approve minutes from Nov Study Group meeting doc # </a:t>
            </a:r>
            <a:r>
              <a:rPr lang="en-US" dirty="0"/>
              <a:t>19-19-0009r0</a:t>
            </a:r>
            <a:endParaRPr lang="en-US" dirty="0" smtClean="0"/>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3177440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952417"/>
            <a:ext cx="8288868" cy="4753183"/>
          </a:xfrm>
        </p:spPr>
        <p:txBody>
          <a:bodyPr/>
          <a:lstStyle/>
          <a:p>
            <a:pPr>
              <a:buFont typeface="Wingdings" panose="05000000000000000000" pitchFamily="2" charset="2"/>
              <a:buChar char="Ø"/>
            </a:pPr>
            <a:r>
              <a:rPr lang="en-US" dirty="0" smtClean="0"/>
              <a:t>Overview </a:t>
            </a:r>
            <a:r>
              <a:rPr lang="en-US" dirty="0" smtClean="0"/>
              <a:t>of RP development and schedule</a:t>
            </a:r>
          </a:p>
          <a:p>
            <a:pPr>
              <a:buFont typeface="Wingdings" panose="05000000000000000000" pitchFamily="2" charset="2"/>
              <a:buChar char="Ø"/>
            </a:pPr>
            <a:r>
              <a:rPr lang="en-US" dirty="0" smtClean="0"/>
              <a:t>Call for contribution responses</a:t>
            </a:r>
            <a:endParaRPr lang="en-US" dirty="0" smtClean="0"/>
          </a:p>
          <a:p>
            <a:pPr>
              <a:buFont typeface="Wingdings" panose="05000000000000000000" pitchFamily="2" charset="2"/>
              <a:buChar char="Ø"/>
            </a:pPr>
            <a:r>
              <a:rPr lang="en-US" dirty="0" smtClean="0"/>
              <a:t>Updates on opportunities in Japan</a:t>
            </a:r>
          </a:p>
          <a:p>
            <a:pPr>
              <a:buFont typeface="Wingdings" panose="05000000000000000000" pitchFamily="2" charset="2"/>
              <a:buChar char="Ø"/>
            </a:pPr>
            <a:r>
              <a:rPr lang="en-US" dirty="0" smtClean="0"/>
              <a:t>Update on simulation tools and results</a:t>
            </a:r>
            <a:endParaRPr lang="en-US" dirty="0" smtClean="0"/>
          </a:p>
          <a:p>
            <a:pPr>
              <a:buFont typeface="Wingdings" panose="05000000000000000000" pitchFamily="2" charset="2"/>
              <a:buChar char="Ø"/>
            </a:pPr>
            <a:r>
              <a:rPr lang="en-US" dirty="0" smtClean="0"/>
              <a:t>Usage scenarios development</a:t>
            </a:r>
          </a:p>
          <a:p>
            <a:pPr>
              <a:buFont typeface="Wingdings" panose="05000000000000000000" pitchFamily="2" charset="2"/>
              <a:buChar char="Ø"/>
            </a:pPr>
            <a:r>
              <a:rPr lang="en-US" dirty="0" smtClean="0"/>
              <a:t>Call for proposals preparation</a:t>
            </a:r>
          </a:p>
          <a:p>
            <a:pPr>
              <a:buFont typeface="Wingdings" panose="05000000000000000000" pitchFamily="2" charset="2"/>
              <a:buChar char="Ø"/>
            </a:pPr>
            <a:r>
              <a:rPr lang="en-US" dirty="0" smtClean="0"/>
              <a:t>Next steps</a:t>
            </a:r>
            <a:endParaRPr lang="en-US" dirty="0" smtClean="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850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 </a:t>
            </a:r>
            <a:r>
              <a:rPr lang="en-US" dirty="0" err="1" smtClean="0"/>
              <a:t>roposals</a:t>
            </a:r>
            <a:endParaRPr lang="en-US" dirty="0"/>
          </a:p>
          <a:p>
            <a:pPr lvl="0"/>
            <a:r>
              <a:rPr lang="en-US" dirty="0" smtClean="0"/>
              <a:t>May 2019   </a:t>
            </a:r>
            <a:r>
              <a:rPr lang="en-US" dirty="0"/>
              <a:t>Hear technical </a:t>
            </a:r>
            <a:r>
              <a:rPr lang="en-US" dirty="0" smtClean="0"/>
              <a:t>proposals – </a:t>
            </a:r>
            <a:r>
              <a:rPr lang="en-US" dirty="0"/>
              <a:t>start drafting process </a:t>
            </a:r>
          </a:p>
          <a:p>
            <a:pPr lvl="0"/>
            <a:r>
              <a:rPr lang="en-US" dirty="0"/>
              <a:t>July 2019 </a:t>
            </a:r>
            <a:r>
              <a:rPr lang="en-US" dirty="0"/>
              <a:t>more </a:t>
            </a:r>
            <a:r>
              <a:rPr lang="en-US" dirty="0" smtClean="0"/>
              <a:t>proposals, complete draft for WG Ballot, initiate WG ballot</a:t>
            </a:r>
            <a:endParaRPr lang="en-US" dirty="0"/>
          </a:p>
          <a:p>
            <a:pPr lvl="0"/>
            <a:r>
              <a:rPr lang="en-US" dirty="0" smtClean="0"/>
              <a:t>Sept </a:t>
            </a:r>
            <a:r>
              <a:rPr lang="en-US" dirty="0"/>
              <a:t>2019 Comment resolution, continue WG Balloting</a:t>
            </a:r>
          </a:p>
          <a:p>
            <a:pPr lvl="0"/>
            <a:r>
              <a:rPr lang="en-US" dirty="0"/>
              <a:t>Nov 2019 EC approval for Sponsor Ballot</a:t>
            </a:r>
          </a:p>
          <a:p>
            <a:pPr lvl="0"/>
            <a:r>
              <a:rPr lang="en-US" dirty="0"/>
              <a:t>Jan 2020 Comment Resolution</a:t>
            </a:r>
          </a:p>
          <a:p>
            <a:pPr lvl="0"/>
            <a:r>
              <a:rPr lang="en-US" dirty="0"/>
              <a:t>Feb 2020 </a:t>
            </a:r>
            <a:r>
              <a:rPr lang="en-US" dirty="0" err="1"/>
              <a:t>Recirc</a:t>
            </a:r>
            <a:r>
              <a:rPr lang="en-US" dirty="0"/>
              <a:t>/comments/</a:t>
            </a:r>
            <a:r>
              <a:rPr lang="en-US" dirty="0" err="1"/>
              <a:t>recirc</a:t>
            </a:r>
            <a:endParaRPr lang="en-US" dirty="0"/>
          </a:p>
          <a:p>
            <a:pPr lvl="0"/>
            <a:r>
              <a:rPr lang="en-US" dirty="0"/>
              <a:t>Mar 2020 Final comment resolution</a:t>
            </a:r>
          </a:p>
          <a:p>
            <a:pPr lvl="0"/>
            <a:r>
              <a:rPr lang="en-US" dirty="0"/>
              <a:t>Apr 2020  Stable draft, last </a:t>
            </a:r>
            <a:r>
              <a:rPr lang="en-US" dirty="0" err="1"/>
              <a:t>recirc</a:t>
            </a:r>
            <a:endParaRPr lang="en-US" dirty="0"/>
          </a:p>
          <a:p>
            <a:pPr lvl="0"/>
            <a:r>
              <a:rPr lang="en-US" dirty="0"/>
              <a:t>May 2020 Final package</a:t>
            </a:r>
          </a:p>
          <a:p>
            <a:pPr lvl="0"/>
            <a:r>
              <a:rPr lang="en-US" dirty="0"/>
              <a:t>July 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
        <p:nvSpPr>
          <p:cNvPr id="7" name="Right Arrow 6"/>
          <p:cNvSpPr/>
          <p:nvPr/>
        </p:nvSpPr>
        <p:spPr bwMode="auto">
          <a:xfrm rot="21406284">
            <a:off x="161309" y="2377757"/>
            <a:ext cx="567495" cy="5334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2772</TotalTime>
  <Words>560</Words>
  <Application>Microsoft Office PowerPoint</Application>
  <PresentationFormat>Custom</PresentationFormat>
  <Paragraphs>130</Paragraphs>
  <Slides>13</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MS Gothic</vt:lpstr>
      <vt:lpstr>Arial</vt:lpstr>
      <vt:lpstr>Calibri</vt:lpstr>
      <vt:lpstr>Courier New</vt:lpstr>
      <vt:lpstr>Times New Roman</vt:lpstr>
      <vt:lpstr>Wingdings</vt:lpstr>
      <vt:lpstr>Office Theme</vt:lpstr>
      <vt:lpstr>Document</vt:lpstr>
      <vt:lpstr>Mar 2019 Sub 1 GHz Task Group</vt:lpstr>
      <vt:lpstr>Task Group Organization</vt:lpstr>
      <vt:lpstr>Opening</vt:lpstr>
      <vt:lpstr>Sub-1GHz Coexistence Task Group</vt:lpstr>
      <vt:lpstr>Meeting Preamble</vt:lpstr>
      <vt:lpstr>Agenda</vt:lpstr>
      <vt:lpstr>November Minutes</vt:lpstr>
      <vt:lpstr>Meeting Goals</vt:lpstr>
      <vt:lpstr>Overview and Schedule</vt:lpstr>
      <vt:lpstr>Technical Presentations</vt:lpstr>
      <vt:lpstr>Preparation for CFP</vt:lpstr>
      <vt:lpstr>Useful links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189</cp:revision>
  <cp:lastPrinted>2015-01-08T23:35:49Z</cp:lastPrinted>
  <dcterms:created xsi:type="dcterms:W3CDTF">2014-10-30T17:06:39Z</dcterms:created>
  <dcterms:modified xsi:type="dcterms:W3CDTF">2019-03-11T19:01:49Z</dcterms:modified>
</cp:coreProperties>
</file>