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64" r:id="rId3"/>
    <p:sldId id="280" r:id="rId4"/>
    <p:sldId id="284" r:id="rId5"/>
    <p:sldId id="283" r:id="rId6"/>
    <p:sldId id="269"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C45547-6DB7-4C34-850D-CE8242A8AF7E}" v="4" dt="2019-01-05T23:41:44.0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D03E069F-8832-4E63-878E-55986B85DA30}"/>
    <pc:docChg chg="modSld">
      <pc:chgData name="Steve Shellhammer" userId="0e71f22d-ee3e-49c0-82ff-dbc290af8082" providerId="ADAL" clId="{D03E069F-8832-4E63-878E-55986B85DA30}" dt="2019-01-06T18:33:19.398" v="164" actId="14100"/>
      <pc:docMkLst>
        <pc:docMk/>
      </pc:docMkLst>
      <pc:sldChg chg="modSp">
        <pc:chgData name="Steve Shellhammer" userId="0e71f22d-ee3e-49c0-82ff-dbc290af8082" providerId="ADAL" clId="{D03E069F-8832-4E63-878E-55986B85DA30}" dt="2019-01-06T18:33:19.398" v="164" actId="14100"/>
        <pc:sldMkLst>
          <pc:docMk/>
          <pc:sldMk cId="1628697714" sldId="280"/>
        </pc:sldMkLst>
        <pc:spChg chg="mod">
          <ac:chgData name="Steve Shellhammer" userId="0e71f22d-ee3e-49c0-82ff-dbc290af8082" providerId="ADAL" clId="{D03E069F-8832-4E63-878E-55986B85DA30}" dt="2019-01-06T18:33:19.398" v="164" actId="14100"/>
          <ac:spMkLst>
            <pc:docMk/>
            <pc:sldMk cId="1628697714" sldId="280"/>
            <ac:spMk id="3" creationId="{77D41C8B-B134-4FD3-BDEE-B93E12984B67}"/>
          </ac:spMkLst>
        </pc:spChg>
      </pc:sldChg>
    </pc:docChg>
  </pc:docChgLst>
  <pc:docChgLst>
    <pc:chgData name="Steve Shellhammer" userId="0e71f22d-ee3e-49c0-82ff-dbc290af8082" providerId="ADAL" clId="{E3C45547-6DB7-4C34-850D-CE8242A8AF7E}"/>
    <pc:docChg chg="custSel addSld delSld modSld modMainMaster">
      <pc:chgData name="Steve Shellhammer" userId="0e71f22d-ee3e-49c0-82ff-dbc290af8082" providerId="ADAL" clId="{E3C45547-6DB7-4C34-850D-CE8242A8AF7E}" dt="2019-01-05T23:41:06.414" v="804" actId="20577"/>
      <pc:docMkLst>
        <pc:docMk/>
      </pc:docMkLst>
      <pc:sldChg chg="modSp">
        <pc:chgData name="Steve Shellhammer" userId="0e71f22d-ee3e-49c0-82ff-dbc290af8082" providerId="ADAL" clId="{E3C45547-6DB7-4C34-850D-CE8242A8AF7E}" dt="2019-01-05T23:25:13.289" v="18" actId="20577"/>
        <pc:sldMkLst>
          <pc:docMk/>
          <pc:sldMk cId="0" sldId="256"/>
        </pc:sldMkLst>
        <pc:spChg chg="mod">
          <ac:chgData name="Steve Shellhammer" userId="0e71f22d-ee3e-49c0-82ff-dbc290af8082" providerId="ADAL" clId="{E3C45547-6DB7-4C34-850D-CE8242A8AF7E}" dt="2019-01-05T23:25:04.630" v="8" actId="20577"/>
          <ac:spMkLst>
            <pc:docMk/>
            <pc:sldMk cId="0" sldId="256"/>
            <ac:spMk id="3073" creationId="{00000000-0000-0000-0000-000000000000}"/>
          </ac:spMkLst>
        </pc:spChg>
        <pc:spChg chg="mod">
          <ac:chgData name="Steve Shellhammer" userId="0e71f22d-ee3e-49c0-82ff-dbc290af8082" providerId="ADAL" clId="{E3C45547-6DB7-4C34-850D-CE8242A8AF7E}" dt="2019-01-05T23:25:13.289" v="18" actId="20577"/>
          <ac:spMkLst>
            <pc:docMk/>
            <pc:sldMk cId="0" sldId="256"/>
            <ac:spMk id="3074" creationId="{00000000-0000-0000-0000-000000000000}"/>
          </ac:spMkLst>
        </pc:spChg>
      </pc:sldChg>
      <pc:sldChg chg="modSp">
        <pc:chgData name="Steve Shellhammer" userId="0e71f22d-ee3e-49c0-82ff-dbc290af8082" providerId="ADAL" clId="{E3C45547-6DB7-4C34-850D-CE8242A8AF7E}" dt="2019-01-05T23:27:14.363" v="28" actId="20577"/>
        <pc:sldMkLst>
          <pc:docMk/>
          <pc:sldMk cId="3731895628" sldId="264"/>
        </pc:sldMkLst>
        <pc:spChg chg="mod">
          <ac:chgData name="Steve Shellhammer" userId="0e71f22d-ee3e-49c0-82ff-dbc290af8082" providerId="ADAL" clId="{E3C45547-6DB7-4C34-850D-CE8242A8AF7E}" dt="2019-01-05T23:27:14.363" v="28" actId="20577"/>
          <ac:spMkLst>
            <pc:docMk/>
            <pc:sldMk cId="3731895628" sldId="264"/>
            <ac:spMk id="3" creationId="{00000000-0000-0000-0000-000000000000}"/>
          </ac:spMkLst>
        </pc:spChg>
      </pc:sldChg>
      <pc:sldChg chg="delSp modSp">
        <pc:chgData name="Steve Shellhammer" userId="0e71f22d-ee3e-49c0-82ff-dbc290af8082" providerId="ADAL" clId="{E3C45547-6DB7-4C34-850D-CE8242A8AF7E}" dt="2019-01-05T23:39:30.515" v="731" actId="1076"/>
        <pc:sldMkLst>
          <pc:docMk/>
          <pc:sldMk cId="2376408962" sldId="269"/>
        </pc:sldMkLst>
        <pc:picChg chg="mod">
          <ac:chgData name="Steve Shellhammer" userId="0e71f22d-ee3e-49c0-82ff-dbc290af8082" providerId="ADAL" clId="{E3C45547-6DB7-4C34-850D-CE8242A8AF7E}" dt="2019-01-05T23:39:30.515" v="731" actId="1076"/>
          <ac:picMkLst>
            <pc:docMk/>
            <pc:sldMk cId="2376408962" sldId="269"/>
            <ac:picMk id="3" creationId="{604A5A66-177F-4BCA-B477-36D1D415E05A}"/>
          </ac:picMkLst>
        </pc:picChg>
        <pc:picChg chg="del">
          <ac:chgData name="Steve Shellhammer" userId="0e71f22d-ee3e-49c0-82ff-dbc290af8082" providerId="ADAL" clId="{E3C45547-6DB7-4C34-850D-CE8242A8AF7E}" dt="2019-01-05T23:38:28.040" v="728" actId="478"/>
          <ac:picMkLst>
            <pc:docMk/>
            <pc:sldMk cId="2376408962" sldId="269"/>
            <ac:picMk id="8" creationId="{83BD7EED-4232-4DED-9512-A70BB1725384}"/>
          </ac:picMkLst>
        </pc:picChg>
      </pc:sldChg>
      <pc:sldChg chg="modSp">
        <pc:chgData name="Steve Shellhammer" userId="0e71f22d-ee3e-49c0-82ff-dbc290af8082" providerId="ADAL" clId="{E3C45547-6DB7-4C34-850D-CE8242A8AF7E}" dt="2019-01-05T23:39:50.322" v="738" actId="20577"/>
        <pc:sldMkLst>
          <pc:docMk/>
          <pc:sldMk cId="687245326" sldId="279"/>
        </pc:sldMkLst>
        <pc:spChg chg="mod">
          <ac:chgData name="Steve Shellhammer" userId="0e71f22d-ee3e-49c0-82ff-dbc290af8082" providerId="ADAL" clId="{E3C45547-6DB7-4C34-850D-CE8242A8AF7E}" dt="2019-01-05T23:39:50.322" v="738" actId="20577"/>
          <ac:spMkLst>
            <pc:docMk/>
            <pc:sldMk cId="687245326" sldId="279"/>
            <ac:spMk id="3" creationId="{E681A7BA-E28D-4313-9904-D4EEC5ED2F20}"/>
          </ac:spMkLst>
        </pc:spChg>
      </pc:sldChg>
      <pc:sldChg chg="modSp">
        <pc:chgData name="Steve Shellhammer" userId="0e71f22d-ee3e-49c0-82ff-dbc290af8082" providerId="ADAL" clId="{E3C45547-6DB7-4C34-850D-CE8242A8AF7E}" dt="2019-01-05T23:40:58.890" v="798" actId="20577"/>
        <pc:sldMkLst>
          <pc:docMk/>
          <pc:sldMk cId="1628697714" sldId="280"/>
        </pc:sldMkLst>
        <pc:spChg chg="mod">
          <ac:chgData name="Steve Shellhammer" userId="0e71f22d-ee3e-49c0-82ff-dbc290af8082" providerId="ADAL" clId="{E3C45547-6DB7-4C34-850D-CE8242A8AF7E}" dt="2019-01-05T23:33:35.524" v="89" actId="20577"/>
          <ac:spMkLst>
            <pc:docMk/>
            <pc:sldMk cId="1628697714" sldId="280"/>
            <ac:spMk id="2" creationId="{08BA519C-DE1F-4573-B83E-8DF786518135}"/>
          </ac:spMkLst>
        </pc:spChg>
        <pc:spChg chg="mod">
          <ac:chgData name="Steve Shellhammer" userId="0e71f22d-ee3e-49c0-82ff-dbc290af8082" providerId="ADAL" clId="{E3C45547-6DB7-4C34-850D-CE8242A8AF7E}" dt="2019-01-05T23:40:58.890" v="798" actId="20577"/>
          <ac:spMkLst>
            <pc:docMk/>
            <pc:sldMk cId="1628697714" sldId="280"/>
            <ac:spMk id="3" creationId="{77D41C8B-B134-4FD3-BDEE-B93E12984B67}"/>
          </ac:spMkLst>
        </pc:spChg>
      </pc:sldChg>
      <pc:sldChg chg="del">
        <pc:chgData name="Steve Shellhammer" userId="0e71f22d-ee3e-49c0-82ff-dbc290af8082" providerId="ADAL" clId="{E3C45547-6DB7-4C34-850D-CE8242A8AF7E}" dt="2019-01-05T23:38:22.428" v="726" actId="2696"/>
        <pc:sldMkLst>
          <pc:docMk/>
          <pc:sldMk cId="3111974598" sldId="281"/>
        </pc:sldMkLst>
      </pc:sldChg>
      <pc:sldChg chg="del">
        <pc:chgData name="Steve Shellhammer" userId="0e71f22d-ee3e-49c0-82ff-dbc290af8082" providerId="ADAL" clId="{E3C45547-6DB7-4C34-850D-CE8242A8AF7E}" dt="2019-01-05T23:38:22.430" v="727" actId="2696"/>
        <pc:sldMkLst>
          <pc:docMk/>
          <pc:sldMk cId="478440172" sldId="282"/>
        </pc:sldMkLst>
      </pc:sldChg>
      <pc:sldChg chg="modSp add">
        <pc:chgData name="Steve Shellhammer" userId="0e71f22d-ee3e-49c0-82ff-dbc290af8082" providerId="ADAL" clId="{E3C45547-6DB7-4C34-850D-CE8242A8AF7E}" dt="2019-01-05T23:41:06.414" v="804" actId="20577"/>
        <pc:sldMkLst>
          <pc:docMk/>
          <pc:sldMk cId="1254697515" sldId="283"/>
        </pc:sldMkLst>
        <pc:spChg chg="mod">
          <ac:chgData name="Steve Shellhammer" userId="0e71f22d-ee3e-49c0-82ff-dbc290af8082" providerId="ADAL" clId="{E3C45547-6DB7-4C34-850D-CE8242A8AF7E}" dt="2019-01-05T23:35:37.711" v="419" actId="404"/>
          <ac:spMkLst>
            <pc:docMk/>
            <pc:sldMk cId="1254697515" sldId="283"/>
            <ac:spMk id="2" creationId="{699EB5AA-7C1E-43F4-941D-621B834F1BEC}"/>
          </ac:spMkLst>
        </pc:spChg>
        <pc:spChg chg="mod">
          <ac:chgData name="Steve Shellhammer" userId="0e71f22d-ee3e-49c0-82ff-dbc290af8082" providerId="ADAL" clId="{E3C45547-6DB7-4C34-850D-CE8242A8AF7E}" dt="2019-01-05T23:41:06.414" v="804" actId="20577"/>
          <ac:spMkLst>
            <pc:docMk/>
            <pc:sldMk cId="1254697515" sldId="283"/>
            <ac:spMk id="3" creationId="{8E638090-E680-4193-9BF0-7AEB81DB0B05}"/>
          </ac:spMkLst>
        </pc:spChg>
      </pc:sldChg>
      <pc:sldMasterChg chg="modSp">
        <pc:chgData name="Steve Shellhammer" userId="0e71f22d-ee3e-49c0-82ff-dbc290af8082" providerId="ADAL" clId="{E3C45547-6DB7-4C34-850D-CE8242A8AF7E}" dt="2019-01-05T23:25:34.176" v="26" actId="20577"/>
        <pc:sldMasterMkLst>
          <pc:docMk/>
          <pc:sldMasterMk cId="0" sldId="2147483648"/>
        </pc:sldMasterMkLst>
        <pc:spChg chg="mod">
          <ac:chgData name="Steve Shellhammer" userId="0e71f22d-ee3e-49c0-82ff-dbc290af8082" providerId="ADAL" clId="{E3C45547-6DB7-4C34-850D-CE8242A8AF7E}" dt="2019-01-05T23:25:34.176" v="26" actId="20577"/>
          <ac:spMkLst>
            <pc:docMk/>
            <pc:sldMasterMk cId="0" sldId="2147483648"/>
            <ac:spMk id="10" creationId="{00000000-0000-0000-0000-000000000000}"/>
          </ac:spMkLst>
        </pc:spChg>
      </pc:sldMasterChg>
    </pc:docChg>
  </pc:docChgLst>
  <pc:docChgLst>
    <pc:chgData name="Steve Shellhammer" userId="0e71f22d-ee3e-49c0-82ff-dbc290af8082" providerId="ADAL" clId="{51ABC76D-A061-49C4-ACF3-CFE1C796FC8B}"/>
    <pc:docChg chg="modSld modMainMaster">
      <pc:chgData name="Steve Shellhammer" userId="0e71f22d-ee3e-49c0-82ff-dbc290af8082" providerId="ADAL" clId="{51ABC76D-A061-49C4-ACF3-CFE1C796FC8B}" dt="2019-01-06T18:36:44.806" v="24" actId="1036"/>
      <pc:docMkLst>
        <pc:docMk/>
      </pc:docMkLst>
      <pc:sldChg chg="modSp">
        <pc:chgData name="Steve Shellhammer" userId="0e71f22d-ee3e-49c0-82ff-dbc290af8082" providerId="ADAL" clId="{51ABC76D-A061-49C4-ACF3-CFE1C796FC8B}" dt="2019-01-06T18:34:51.447" v="3" actId="20577"/>
        <pc:sldMkLst>
          <pc:docMk/>
          <pc:sldMk cId="0" sldId="256"/>
        </pc:sldMkLst>
        <pc:spChg chg="mod">
          <ac:chgData name="Steve Shellhammer" userId="0e71f22d-ee3e-49c0-82ff-dbc290af8082" providerId="ADAL" clId="{51ABC76D-A061-49C4-ACF3-CFE1C796FC8B}" dt="2019-01-06T18:34:51.447" v="3" actId="20577"/>
          <ac:spMkLst>
            <pc:docMk/>
            <pc:sldMk cId="0" sldId="256"/>
            <ac:spMk id="3074" creationId="{00000000-0000-0000-0000-000000000000}"/>
          </ac:spMkLst>
        </pc:spChg>
      </pc:sldChg>
      <pc:sldChg chg="modSp">
        <pc:chgData name="Steve Shellhammer" userId="0e71f22d-ee3e-49c0-82ff-dbc290af8082" providerId="ADAL" clId="{51ABC76D-A061-49C4-ACF3-CFE1C796FC8B}" dt="2019-01-06T18:36:44.806" v="24" actId="1036"/>
        <pc:sldMkLst>
          <pc:docMk/>
          <pc:sldMk cId="2376408962" sldId="269"/>
        </pc:sldMkLst>
        <pc:spChg chg="mod">
          <ac:chgData name="Steve Shellhammer" userId="0e71f22d-ee3e-49c0-82ff-dbc290af8082" providerId="ADAL" clId="{51ABC76D-A061-49C4-ACF3-CFE1C796FC8B}" dt="2019-01-06T18:36:39.719" v="20" actId="14100"/>
          <ac:spMkLst>
            <pc:docMk/>
            <pc:sldMk cId="2376408962" sldId="269"/>
            <ac:spMk id="2" creationId="{00000000-0000-0000-0000-000000000000}"/>
          </ac:spMkLst>
        </pc:spChg>
        <pc:picChg chg="mod">
          <ac:chgData name="Steve Shellhammer" userId="0e71f22d-ee3e-49c0-82ff-dbc290af8082" providerId="ADAL" clId="{51ABC76D-A061-49C4-ACF3-CFE1C796FC8B}" dt="2019-01-06T18:36:44.806" v="24" actId="1036"/>
          <ac:picMkLst>
            <pc:docMk/>
            <pc:sldMk cId="2376408962" sldId="269"/>
            <ac:picMk id="3" creationId="{604A5A66-177F-4BCA-B477-36D1D415E05A}"/>
          </ac:picMkLst>
        </pc:picChg>
      </pc:sldChg>
      <pc:sldChg chg="modSp">
        <pc:chgData name="Steve Shellhammer" userId="0e71f22d-ee3e-49c0-82ff-dbc290af8082" providerId="ADAL" clId="{51ABC76D-A061-49C4-ACF3-CFE1C796FC8B}" dt="2019-01-06T18:35:34.964" v="19" actId="20577"/>
        <pc:sldMkLst>
          <pc:docMk/>
          <pc:sldMk cId="1628697714" sldId="280"/>
        </pc:sldMkLst>
        <pc:spChg chg="mod">
          <ac:chgData name="Steve Shellhammer" userId="0e71f22d-ee3e-49c0-82ff-dbc290af8082" providerId="ADAL" clId="{51ABC76D-A061-49C4-ACF3-CFE1C796FC8B}" dt="2019-01-06T18:35:34.964" v="19" actId="20577"/>
          <ac:spMkLst>
            <pc:docMk/>
            <pc:sldMk cId="1628697714" sldId="280"/>
            <ac:spMk id="3" creationId="{77D41C8B-B134-4FD3-BDEE-B93E12984B67}"/>
          </ac:spMkLst>
        </pc:spChg>
      </pc:sldChg>
      <pc:sldMasterChg chg="modSp">
        <pc:chgData name="Steve Shellhammer" userId="0e71f22d-ee3e-49c0-82ff-dbc290af8082" providerId="ADAL" clId="{51ABC76D-A061-49C4-ACF3-CFE1C796FC8B}" dt="2019-01-06T18:34:43.547" v="1" actId="20577"/>
        <pc:sldMasterMkLst>
          <pc:docMk/>
          <pc:sldMasterMk cId="0" sldId="2147483648"/>
        </pc:sldMasterMkLst>
        <pc:spChg chg="mod">
          <ac:chgData name="Steve Shellhammer" userId="0e71f22d-ee3e-49c0-82ff-dbc290af8082" providerId="ADAL" clId="{51ABC76D-A061-49C4-ACF3-CFE1C796FC8B}" dt="2019-01-06T18:34:43.547"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3/4/2019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March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March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802.19-19/0013r0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March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March 2019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2019-03-04</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1034" name="Document" r:id="rId4" imgW="8238348" imgH="2556850" progId="Word.Document.8">
                  <p:embed/>
                </p:oleObj>
              </mc:Choice>
              <mc:Fallback>
                <p:oleObj name="Document" r:id="rId4" imgW="8238348" imgH="2556850" progId="Word.Document.8">
                  <p:embed/>
                  <p:pic>
                    <p:nvPicPr>
                      <p:cNvPr id="3075" name="Object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35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A519C-DE1F-4573-B83E-8DF786518135}"/>
              </a:ext>
            </a:extLst>
          </p:cNvPr>
          <p:cNvSpPr>
            <a:spLocks noGrp="1"/>
          </p:cNvSpPr>
          <p:nvPr>
            <p:ph type="title"/>
          </p:nvPr>
        </p:nvSpPr>
        <p:spPr/>
        <p:txBody>
          <a:bodyPr/>
          <a:lstStyle/>
          <a:p>
            <a:r>
              <a:rPr lang="en-US" sz="3600" dirty="0"/>
              <a:t>Task Group 3</a:t>
            </a:r>
          </a:p>
        </p:txBody>
      </p:sp>
      <p:sp>
        <p:nvSpPr>
          <p:cNvPr id="3" name="Content Placeholder 2">
            <a:extLst>
              <a:ext uri="{FF2B5EF4-FFF2-40B4-BE49-F238E27FC236}">
                <a16:creationId xmlns:a16="http://schemas.microsoft.com/office/drawing/2014/main" id="{77D41C8B-B134-4FD3-BDEE-B93E12984B67}"/>
              </a:ext>
            </a:extLst>
          </p:cNvPr>
          <p:cNvSpPr>
            <a:spLocks noGrp="1"/>
          </p:cNvSpPr>
          <p:nvPr>
            <p:ph idx="1"/>
          </p:nvPr>
        </p:nvSpPr>
        <p:spPr>
          <a:xfrm>
            <a:off x="580812" y="1728891"/>
            <a:ext cx="8791788" cy="4748109"/>
          </a:xfrm>
        </p:spPr>
        <p:txBody>
          <a:bodyPr/>
          <a:lstStyle/>
          <a:p>
            <a:r>
              <a:rPr lang="en-US" sz="2400" dirty="0"/>
              <a:t>Task Group 3 is developing a Recommended Practice on Coexistence in the sub-1GHz Frequency Bands</a:t>
            </a:r>
          </a:p>
          <a:p>
            <a:r>
              <a:rPr lang="en-US" sz="2400" dirty="0"/>
              <a:t>Task Group 3 held their first meeting in January</a:t>
            </a:r>
          </a:p>
          <a:p>
            <a:r>
              <a:rPr lang="en-US" sz="2400" dirty="0"/>
              <a:t>In January several technical contributions were presented and Task Group discussed an outline for the Recommended Practice</a:t>
            </a:r>
          </a:p>
          <a:p>
            <a:r>
              <a:rPr lang="en-US" sz="2400" dirty="0"/>
              <a:t>Task Group 3 meetings this week</a:t>
            </a:r>
          </a:p>
          <a:p>
            <a:pPr lvl="1"/>
            <a:r>
              <a:rPr lang="en-US" sz="2200" b="1" dirty="0"/>
              <a:t>Monday PM1</a:t>
            </a:r>
          </a:p>
          <a:p>
            <a:pPr lvl="1"/>
            <a:r>
              <a:rPr lang="en-US" sz="2200" b="1" dirty="0"/>
              <a:t>Tuesday Evening</a:t>
            </a:r>
          </a:p>
          <a:p>
            <a:pPr lvl="1"/>
            <a:r>
              <a:rPr lang="en-US" sz="2200" b="1" dirty="0"/>
              <a:t>Thursday AM2</a:t>
            </a:r>
          </a:p>
          <a:p>
            <a:endParaRPr lang="en-US" sz="2400" dirty="0"/>
          </a:p>
        </p:txBody>
      </p:sp>
      <p:sp>
        <p:nvSpPr>
          <p:cNvPr id="4" name="Slide Number Placeholder 3">
            <a:extLst>
              <a:ext uri="{FF2B5EF4-FFF2-40B4-BE49-F238E27FC236}">
                <a16:creationId xmlns:a16="http://schemas.microsoft.com/office/drawing/2014/main" id="{25B89E7C-9E10-4E3D-A070-4F7901D71345}"/>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FF00FE75-67C5-41DA-9816-B90016863EF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104F9A4-3C82-4EA9-B0F3-E5B4CFA77A4F}"/>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A57EB-4D28-47E2-9794-4E2C78509552}"/>
              </a:ext>
            </a:extLst>
          </p:cNvPr>
          <p:cNvSpPr>
            <a:spLocks noGrp="1"/>
          </p:cNvSpPr>
          <p:nvPr>
            <p:ph type="title"/>
          </p:nvPr>
        </p:nvSpPr>
        <p:spPr/>
        <p:txBody>
          <a:bodyPr/>
          <a:lstStyle/>
          <a:p>
            <a:r>
              <a:rPr lang="en-US" sz="3600" dirty="0"/>
              <a:t>Ballot on 802.11ax CA Document</a:t>
            </a:r>
          </a:p>
        </p:txBody>
      </p:sp>
      <p:sp>
        <p:nvSpPr>
          <p:cNvPr id="3" name="Content Placeholder 2">
            <a:extLst>
              <a:ext uri="{FF2B5EF4-FFF2-40B4-BE49-F238E27FC236}">
                <a16:creationId xmlns:a16="http://schemas.microsoft.com/office/drawing/2014/main" id="{DFC47EA4-DF0E-4B21-8787-E1E5E26D2115}"/>
              </a:ext>
            </a:extLst>
          </p:cNvPr>
          <p:cNvSpPr>
            <a:spLocks noGrp="1"/>
          </p:cNvSpPr>
          <p:nvPr>
            <p:ph idx="1"/>
          </p:nvPr>
        </p:nvSpPr>
        <p:spPr/>
        <p:txBody>
          <a:bodyPr/>
          <a:lstStyle/>
          <a:p>
            <a:r>
              <a:rPr lang="en-US" sz="2400" dirty="0"/>
              <a:t>Ballot Closed on February 24</a:t>
            </a:r>
          </a:p>
          <a:p>
            <a:r>
              <a:rPr lang="en-US" sz="2400" dirty="0"/>
              <a:t>Vote (Yes/No/Abstain) = 16/9/1</a:t>
            </a:r>
          </a:p>
          <a:p>
            <a:r>
              <a:rPr lang="en-US" sz="2400" dirty="0"/>
              <a:t>Approval Rate = 64% &lt; 75%</a:t>
            </a:r>
          </a:p>
          <a:p>
            <a:r>
              <a:rPr lang="en-US" sz="2400" dirty="0"/>
              <a:t>Ballot Failed</a:t>
            </a:r>
          </a:p>
          <a:p>
            <a:r>
              <a:rPr lang="en-US" sz="2400" dirty="0"/>
              <a:t>59 Comments Received and Forwarded to the 802.11 WG</a:t>
            </a:r>
          </a:p>
          <a:p>
            <a:endParaRPr lang="en-US" sz="2400" dirty="0"/>
          </a:p>
        </p:txBody>
      </p:sp>
      <p:sp>
        <p:nvSpPr>
          <p:cNvPr id="4" name="Slide Number Placeholder 3">
            <a:extLst>
              <a:ext uri="{FF2B5EF4-FFF2-40B4-BE49-F238E27FC236}">
                <a16:creationId xmlns:a16="http://schemas.microsoft.com/office/drawing/2014/main" id="{DAA7961B-B084-45DB-9B4A-D7214B4A5098}"/>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18FC16C-BF74-46A5-873C-43924C530CF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6082C60-49D3-4D56-999E-F8A5193471BC}"/>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3556095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B5AA-7C1E-43F4-941D-621B834F1BEC}"/>
              </a:ext>
            </a:extLst>
          </p:cNvPr>
          <p:cNvSpPr>
            <a:spLocks noGrp="1"/>
          </p:cNvSpPr>
          <p:nvPr>
            <p:ph type="title"/>
          </p:nvPr>
        </p:nvSpPr>
        <p:spPr>
          <a:xfrm>
            <a:off x="731520" y="731523"/>
            <a:ext cx="8288868" cy="868678"/>
          </a:xfrm>
        </p:spPr>
        <p:txBody>
          <a:bodyPr/>
          <a:lstStyle/>
          <a:p>
            <a:r>
              <a:rPr lang="en-US" sz="3200" dirty="0"/>
              <a:t>IEEE 802 Coexistence Process</a:t>
            </a:r>
          </a:p>
        </p:txBody>
      </p:sp>
      <p:sp>
        <p:nvSpPr>
          <p:cNvPr id="3" name="Content Placeholder 2">
            <a:extLst>
              <a:ext uri="{FF2B5EF4-FFF2-40B4-BE49-F238E27FC236}">
                <a16:creationId xmlns:a16="http://schemas.microsoft.com/office/drawing/2014/main" id="{8E638090-E680-4193-9BF0-7AEB81DB0B05}"/>
              </a:ext>
            </a:extLst>
          </p:cNvPr>
          <p:cNvSpPr>
            <a:spLocks noGrp="1"/>
          </p:cNvSpPr>
          <p:nvPr>
            <p:ph idx="1"/>
          </p:nvPr>
        </p:nvSpPr>
        <p:spPr>
          <a:xfrm>
            <a:off x="533400" y="1581151"/>
            <a:ext cx="8763000" cy="4815839"/>
          </a:xfrm>
        </p:spPr>
        <p:txBody>
          <a:bodyPr/>
          <a:lstStyle/>
          <a:p>
            <a:r>
              <a:rPr lang="en-US" sz="2400" dirty="0"/>
              <a:t>We held discussions on the “IEEE 802 Coexistence Process” on a conference call (December 11) and at the January Interim Session</a:t>
            </a:r>
          </a:p>
          <a:p>
            <a:r>
              <a:rPr lang="en-US" sz="2400" dirty="0"/>
              <a:t>The WG chair presented document 802.19-18/91r1 on the Coexistence Process</a:t>
            </a:r>
          </a:p>
          <a:p>
            <a:r>
              <a:rPr lang="en-US" sz="2400" dirty="0"/>
              <a:t>On February 5 IEEE 802 Executive Committee Conference Call, the WG chair presented a summary of those discussions, as summarized in document 802.19-19/10r1</a:t>
            </a:r>
          </a:p>
          <a:p>
            <a:pPr lvl="1"/>
            <a:r>
              <a:rPr lang="en-US" sz="2200" b="1" dirty="0"/>
              <a:t>The 802 Chair asked that the 802.19 WG discuss the current Coexistence Process and make recommendations to the EC.  Target date for recommendations: July Plenary Session.</a:t>
            </a:r>
          </a:p>
          <a:p>
            <a:pPr lvl="1"/>
            <a:r>
              <a:rPr lang="en-US" sz="2200" b="1" dirty="0"/>
              <a:t>We will hold a discussion on this during the WG Opening (Monday PM2), and on conference calls between March and July.</a:t>
            </a:r>
          </a:p>
        </p:txBody>
      </p:sp>
      <p:sp>
        <p:nvSpPr>
          <p:cNvPr id="4" name="Slide Number Placeholder 3">
            <a:extLst>
              <a:ext uri="{FF2B5EF4-FFF2-40B4-BE49-F238E27FC236}">
                <a16:creationId xmlns:a16="http://schemas.microsoft.com/office/drawing/2014/main" id="{B2614258-3763-4ABC-AB25-4B7F52181679}"/>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F5838C7-E377-4E08-AF2E-31CB4E66E3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1155E37-92FD-454C-9BEB-6B227F7DAF5C}"/>
              </a:ext>
            </a:extLst>
          </p:cNvPr>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1254697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4"/>
            <a:ext cx="8288868" cy="776035"/>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March 2019</a:t>
            </a:r>
            <a:endParaRPr lang="en-GB" dirty="0"/>
          </a:p>
        </p:txBody>
      </p:sp>
      <p:pic>
        <p:nvPicPr>
          <p:cNvPr id="7" name="Picture 6">
            <a:extLst>
              <a:ext uri="{FF2B5EF4-FFF2-40B4-BE49-F238E27FC236}">
                <a16:creationId xmlns:a16="http://schemas.microsoft.com/office/drawing/2014/main" id="{0098E21F-C514-455E-9B71-925404550C24}"/>
              </a:ext>
            </a:extLst>
          </p:cNvPr>
          <p:cNvPicPr>
            <a:picLocks noChangeAspect="1"/>
          </p:cNvPicPr>
          <p:nvPr/>
        </p:nvPicPr>
        <p:blipFill>
          <a:blip r:embed="rId2"/>
          <a:stretch>
            <a:fillRect/>
          </a:stretch>
        </p:blipFill>
        <p:spPr>
          <a:xfrm>
            <a:off x="1000255" y="1476900"/>
            <a:ext cx="7838945" cy="5228700"/>
          </a:xfrm>
          <a:prstGeom prst="rect">
            <a:avLst/>
          </a:prstGeom>
        </p:spPr>
      </p:pic>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794</TotalTime>
  <Words>367</Words>
  <Application>Microsoft Office PowerPoint</Application>
  <PresentationFormat>Custom</PresentationFormat>
  <Paragraphs>49</Paragraphs>
  <Slides>6</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Arial</vt:lpstr>
      <vt:lpstr>Calibri</vt:lpstr>
      <vt:lpstr>Courier New</vt:lpstr>
      <vt:lpstr>Times New Roman</vt:lpstr>
      <vt:lpstr>Office Theme</vt:lpstr>
      <vt:lpstr>Document</vt:lpstr>
      <vt:lpstr>March 2019 Opening Report</vt:lpstr>
      <vt:lpstr>Voter Summary</vt:lpstr>
      <vt:lpstr>Task Group 3</vt:lpstr>
      <vt:lpstr>Ballot on 802.11ax CA Document</vt:lpstr>
      <vt:lpstr>IEEE 802 Coexistence Process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2019-03-04T22:01:33Z</dcterms:modified>
</cp:coreProperties>
</file>