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7"/>
  </p:notesMasterIdLst>
  <p:handoutMasterIdLst>
    <p:handoutMasterId r:id="rId8"/>
  </p:handoutMasterIdLst>
  <p:sldIdLst>
    <p:sldId id="256" r:id="rId2"/>
    <p:sldId id="288" r:id="rId3"/>
    <p:sldId id="290" r:id="rId4"/>
    <p:sldId id="291" r:id="rId5"/>
    <p:sldId id="289" r:id="rId6"/>
  </p:sldIdLst>
  <p:sldSz cx="9753600" cy="7315200"/>
  <p:notesSz cx="7315200" cy="9601200"/>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304" userDrawn="1">
          <p15:clr>
            <a:srgbClr val="A4A3A4"/>
          </p15:clr>
        </p15:guide>
        <p15:guide id="2" pos="3072" userDrawn="1">
          <p15:clr>
            <a:srgbClr val="A4A3A4"/>
          </p15:clr>
        </p15:guide>
      </p15:sldGuideLst>
    </p:ext>
    <p:ext uri="{2D200454-40CA-4A62-9FC3-DE9A4176ACB9}">
      <p15:notesGuideLst xmlns:p15="http://schemas.microsoft.com/office/powerpoint/2012/main">
        <p15:guide id="1" orient="horz" pos="2980" userDrawn="1">
          <p15:clr>
            <a:srgbClr val="A4A3A4"/>
          </p15:clr>
        </p15:guide>
        <p15:guide id="2" pos="2279"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p:restoredLeft sz="4831" autoAdjust="0"/>
    <p:restoredTop sz="94127" autoAdjust="0"/>
  </p:normalViewPr>
  <p:slideViewPr>
    <p:cSldViewPr>
      <p:cViewPr varScale="1">
        <p:scale>
          <a:sx n="101" d="100"/>
          <a:sy n="101" d="100"/>
        </p:scale>
        <p:origin x="2502" y="102"/>
      </p:cViewPr>
      <p:guideLst>
        <p:guide orient="horz" pos="2304"/>
        <p:guide pos="3072"/>
      </p:guideLst>
    </p:cSldViewPr>
  </p:slideViewPr>
  <p:outlineViewPr>
    <p:cViewPr varScale="1">
      <p:scale>
        <a:sx n="170" d="200"/>
        <a:sy n="170" d="200"/>
      </p:scale>
      <p:origin x="0" y="-5499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9" d="100"/>
          <a:sy n="59" d="100"/>
        </p:scale>
        <p:origin x="-1752" y="-72"/>
      </p:cViewPr>
      <p:guideLst>
        <p:guide orient="horz" pos="2980"/>
        <p:guide pos="2279"/>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13" Type="http://schemas.microsoft.com/office/2016/11/relationships/changesInfo" Target="changesInfos/changesInfo1.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teve Shellhammer" userId="0e71f22d-ee3e-49c0-82ff-dbc290af8082" providerId="ADAL" clId="{EC6D6566-F28A-41F6-B2B0-3D21E1A28B73}"/>
    <pc:docChg chg="modSld modMainMaster">
      <pc:chgData name="Steve Shellhammer" userId="0e71f22d-ee3e-49c0-82ff-dbc290af8082" providerId="ADAL" clId="{EC6D6566-F28A-41F6-B2B0-3D21E1A28B73}" dt="2019-02-04T23:26:49.094" v="91" actId="404"/>
      <pc:docMkLst>
        <pc:docMk/>
      </pc:docMkLst>
      <pc:sldChg chg="modSp">
        <pc:chgData name="Steve Shellhammer" userId="0e71f22d-ee3e-49c0-82ff-dbc290af8082" providerId="ADAL" clId="{EC6D6566-F28A-41F6-B2B0-3D21E1A28B73}" dt="2019-02-04T23:22:42.234" v="12" actId="255"/>
        <pc:sldMkLst>
          <pc:docMk/>
          <pc:sldMk cId="0" sldId="256"/>
        </pc:sldMkLst>
        <pc:spChg chg="mod">
          <ac:chgData name="Steve Shellhammer" userId="0e71f22d-ee3e-49c0-82ff-dbc290af8082" providerId="ADAL" clId="{EC6D6566-F28A-41F6-B2B0-3D21E1A28B73}" dt="2019-02-04T23:22:42.234" v="12" actId="255"/>
          <ac:spMkLst>
            <pc:docMk/>
            <pc:sldMk cId="0" sldId="256"/>
            <ac:spMk id="3073" creationId="{00000000-0000-0000-0000-000000000000}"/>
          </ac:spMkLst>
        </pc:spChg>
        <pc:spChg chg="mod">
          <ac:chgData name="Steve Shellhammer" userId="0e71f22d-ee3e-49c0-82ff-dbc290af8082" providerId="ADAL" clId="{EC6D6566-F28A-41F6-B2B0-3D21E1A28B73}" dt="2019-02-04T23:22:03.084" v="1" actId="20577"/>
          <ac:spMkLst>
            <pc:docMk/>
            <pc:sldMk cId="0" sldId="256"/>
            <ac:spMk id="3074" creationId="{00000000-0000-0000-0000-000000000000}"/>
          </ac:spMkLst>
        </pc:spChg>
      </pc:sldChg>
      <pc:sldChg chg="modSp">
        <pc:chgData name="Steve Shellhammer" userId="0e71f22d-ee3e-49c0-82ff-dbc290af8082" providerId="ADAL" clId="{EC6D6566-F28A-41F6-B2B0-3D21E1A28B73}" dt="2019-02-04T23:26:49.094" v="91" actId="404"/>
        <pc:sldMkLst>
          <pc:docMk/>
          <pc:sldMk cId="1152601915" sldId="288"/>
        </pc:sldMkLst>
        <pc:spChg chg="mod">
          <ac:chgData name="Steve Shellhammer" userId="0e71f22d-ee3e-49c0-82ff-dbc290af8082" providerId="ADAL" clId="{EC6D6566-F28A-41F6-B2B0-3D21E1A28B73}" dt="2019-02-04T23:26:49.094" v="91" actId="404"/>
          <ac:spMkLst>
            <pc:docMk/>
            <pc:sldMk cId="1152601915" sldId="288"/>
            <ac:spMk id="2" creationId="{44421693-E338-48B2-BE86-746BA8CCC0DA}"/>
          </ac:spMkLst>
        </pc:spChg>
        <pc:spChg chg="mod">
          <ac:chgData name="Steve Shellhammer" userId="0e71f22d-ee3e-49c0-82ff-dbc290af8082" providerId="ADAL" clId="{EC6D6566-F28A-41F6-B2B0-3D21E1A28B73}" dt="2019-02-04T23:23:10.981" v="22" actId="20577"/>
          <ac:spMkLst>
            <pc:docMk/>
            <pc:sldMk cId="1152601915" sldId="288"/>
            <ac:spMk id="3" creationId="{7DC4F862-DD4D-45FD-A005-103DC5EFDD8E}"/>
          </ac:spMkLst>
        </pc:spChg>
      </pc:sldChg>
      <pc:sldChg chg="modSp">
        <pc:chgData name="Steve Shellhammer" userId="0e71f22d-ee3e-49c0-82ff-dbc290af8082" providerId="ADAL" clId="{EC6D6566-F28A-41F6-B2B0-3D21E1A28B73}" dt="2019-02-04T23:26:39.484" v="89" actId="404"/>
        <pc:sldMkLst>
          <pc:docMk/>
          <pc:sldMk cId="3920247592" sldId="290"/>
        </pc:sldMkLst>
        <pc:spChg chg="mod">
          <ac:chgData name="Steve Shellhammer" userId="0e71f22d-ee3e-49c0-82ff-dbc290af8082" providerId="ADAL" clId="{EC6D6566-F28A-41F6-B2B0-3D21E1A28B73}" dt="2019-02-04T23:26:39.484" v="89" actId="404"/>
          <ac:spMkLst>
            <pc:docMk/>
            <pc:sldMk cId="3920247592" sldId="290"/>
            <ac:spMk id="2" creationId="{FDB7D76A-D518-4868-BBC6-140539975988}"/>
          </ac:spMkLst>
        </pc:spChg>
      </pc:sldChg>
      <pc:sldChg chg="modSp">
        <pc:chgData name="Steve Shellhammer" userId="0e71f22d-ee3e-49c0-82ff-dbc290af8082" providerId="ADAL" clId="{EC6D6566-F28A-41F6-B2B0-3D21E1A28B73}" dt="2019-02-04T23:26:33.382" v="88" actId="14100"/>
        <pc:sldMkLst>
          <pc:docMk/>
          <pc:sldMk cId="3464034371" sldId="291"/>
        </pc:sldMkLst>
        <pc:spChg chg="mod">
          <ac:chgData name="Steve Shellhammer" userId="0e71f22d-ee3e-49c0-82ff-dbc290af8082" providerId="ADAL" clId="{EC6D6566-F28A-41F6-B2B0-3D21E1A28B73}" dt="2019-02-04T23:26:33.382" v="88" actId="14100"/>
          <ac:spMkLst>
            <pc:docMk/>
            <pc:sldMk cId="3464034371" sldId="291"/>
            <ac:spMk id="2" creationId="{66D1BD51-4AEE-4A51-90A7-6866A34C4F0B}"/>
          </ac:spMkLst>
        </pc:spChg>
        <pc:spChg chg="mod">
          <ac:chgData name="Steve Shellhammer" userId="0e71f22d-ee3e-49c0-82ff-dbc290af8082" providerId="ADAL" clId="{EC6D6566-F28A-41F6-B2B0-3D21E1A28B73}" dt="2019-02-04T23:24:58.639" v="65" actId="20577"/>
          <ac:spMkLst>
            <pc:docMk/>
            <pc:sldMk cId="3464034371" sldId="291"/>
            <ac:spMk id="3" creationId="{8BE9137A-A8B8-426E-86CC-224D28670829}"/>
          </ac:spMkLst>
        </pc:spChg>
      </pc:sldChg>
      <pc:sldMasterChg chg="modSp">
        <pc:chgData name="Steve Shellhammer" userId="0e71f22d-ee3e-49c0-82ff-dbc290af8082" providerId="ADAL" clId="{EC6D6566-F28A-41F6-B2B0-3D21E1A28B73}" dt="2019-02-04T23:22:18.634" v="7" actId="20577"/>
        <pc:sldMasterMkLst>
          <pc:docMk/>
          <pc:sldMasterMk cId="0" sldId="2147483648"/>
        </pc:sldMasterMkLst>
        <pc:spChg chg="mod">
          <ac:chgData name="Steve Shellhammer" userId="0e71f22d-ee3e-49c0-82ff-dbc290af8082" providerId="ADAL" clId="{EC6D6566-F28A-41F6-B2B0-3D21E1A28B73}" dt="2019-02-04T23:22:18.634" v="7" actId="20577"/>
          <ac:spMkLst>
            <pc:docMk/>
            <pc:sldMasterMk cId="0" sldId="2147483648"/>
            <ac:spMk id="10" creationId="{00000000-0000-0000-0000-000000000000}"/>
          </ac:spMkLst>
        </pc:spChg>
      </pc:sldMasterChg>
    </pc:docChg>
  </pc:docChgLst>
  <pc:docChgLst>
    <pc:chgData name="Steve Shellhammer" userId="0e71f22d-ee3e-49c0-82ff-dbc290af8082" providerId="ADAL" clId="{6002A8EB-8E7A-4904-8141-D9A8E3FF2597}"/>
    <pc:docChg chg="undo custSel addSld delSld modSld modMainMaster">
      <pc:chgData name="Steve Shellhammer" userId="0e71f22d-ee3e-49c0-82ff-dbc290af8082" providerId="ADAL" clId="{6002A8EB-8E7A-4904-8141-D9A8E3FF2597}" dt="2019-01-30T22:22:43.981" v="993" actId="20577"/>
      <pc:docMkLst>
        <pc:docMk/>
      </pc:docMkLst>
      <pc:sldChg chg="modSp">
        <pc:chgData name="Steve Shellhammer" userId="0e71f22d-ee3e-49c0-82ff-dbc290af8082" providerId="ADAL" clId="{6002A8EB-8E7A-4904-8141-D9A8E3FF2597}" dt="2019-01-30T22:17:21.767" v="860" actId="14100"/>
        <pc:sldMkLst>
          <pc:docMk/>
          <pc:sldMk cId="0" sldId="256"/>
        </pc:sldMkLst>
        <pc:spChg chg="mod">
          <ac:chgData name="Steve Shellhammer" userId="0e71f22d-ee3e-49c0-82ff-dbc290af8082" providerId="ADAL" clId="{6002A8EB-8E7A-4904-8141-D9A8E3FF2597}" dt="2019-01-30T22:17:21.767" v="860" actId="14100"/>
          <ac:spMkLst>
            <pc:docMk/>
            <pc:sldMk cId="0" sldId="256"/>
            <ac:spMk id="3073" creationId="{00000000-0000-0000-0000-000000000000}"/>
          </ac:spMkLst>
        </pc:spChg>
        <pc:spChg chg="mod">
          <ac:chgData name="Steve Shellhammer" userId="0e71f22d-ee3e-49c0-82ff-dbc290af8082" providerId="ADAL" clId="{6002A8EB-8E7A-4904-8141-D9A8E3FF2597}" dt="2019-01-30T22:05:25.858" v="26" actId="20577"/>
          <ac:spMkLst>
            <pc:docMk/>
            <pc:sldMk cId="0" sldId="256"/>
            <ac:spMk id="3074" creationId="{00000000-0000-0000-0000-000000000000}"/>
          </ac:spMkLst>
        </pc:spChg>
      </pc:sldChg>
      <pc:sldChg chg="modSp add">
        <pc:chgData name="Steve Shellhammer" userId="0e71f22d-ee3e-49c0-82ff-dbc290af8082" providerId="ADAL" clId="{6002A8EB-8E7A-4904-8141-D9A8E3FF2597}" dt="2019-01-30T22:22:16.250" v="987" actId="14100"/>
        <pc:sldMkLst>
          <pc:docMk/>
          <pc:sldMk cId="1152601915" sldId="288"/>
        </pc:sldMkLst>
        <pc:spChg chg="mod">
          <ac:chgData name="Steve Shellhammer" userId="0e71f22d-ee3e-49c0-82ff-dbc290af8082" providerId="ADAL" clId="{6002A8EB-8E7A-4904-8141-D9A8E3FF2597}" dt="2019-01-30T22:16:33.712" v="841" actId="14100"/>
          <ac:spMkLst>
            <pc:docMk/>
            <pc:sldMk cId="1152601915" sldId="288"/>
            <ac:spMk id="2" creationId="{44421693-E338-48B2-BE86-746BA8CCC0DA}"/>
          </ac:spMkLst>
        </pc:spChg>
        <pc:spChg chg="mod">
          <ac:chgData name="Steve Shellhammer" userId="0e71f22d-ee3e-49c0-82ff-dbc290af8082" providerId="ADAL" clId="{6002A8EB-8E7A-4904-8141-D9A8E3FF2597}" dt="2019-01-30T22:22:16.250" v="987" actId="14100"/>
          <ac:spMkLst>
            <pc:docMk/>
            <pc:sldMk cId="1152601915" sldId="288"/>
            <ac:spMk id="3" creationId="{7DC4F862-DD4D-45FD-A005-103DC5EFDD8E}"/>
          </ac:spMkLst>
        </pc:spChg>
      </pc:sldChg>
      <pc:sldChg chg="modSp add">
        <pc:chgData name="Steve Shellhammer" userId="0e71f22d-ee3e-49c0-82ff-dbc290af8082" providerId="ADAL" clId="{6002A8EB-8E7A-4904-8141-D9A8E3FF2597}" dt="2019-01-30T22:16:20.034" v="840" actId="404"/>
        <pc:sldMkLst>
          <pc:docMk/>
          <pc:sldMk cId="479376355" sldId="289"/>
        </pc:sldMkLst>
        <pc:spChg chg="mod">
          <ac:chgData name="Steve Shellhammer" userId="0e71f22d-ee3e-49c0-82ff-dbc290af8082" providerId="ADAL" clId="{6002A8EB-8E7A-4904-8141-D9A8E3FF2597}" dt="2019-01-30T22:08:54.547" v="366" actId="404"/>
          <ac:spMkLst>
            <pc:docMk/>
            <pc:sldMk cId="479376355" sldId="289"/>
            <ac:spMk id="2" creationId="{93B519DE-F790-4744-AEFB-C23CB1DF39C7}"/>
          </ac:spMkLst>
        </pc:spChg>
        <pc:spChg chg="mod">
          <ac:chgData name="Steve Shellhammer" userId="0e71f22d-ee3e-49c0-82ff-dbc290af8082" providerId="ADAL" clId="{6002A8EB-8E7A-4904-8141-D9A8E3FF2597}" dt="2019-01-30T22:16:20.034" v="840" actId="404"/>
          <ac:spMkLst>
            <pc:docMk/>
            <pc:sldMk cId="479376355" sldId="289"/>
            <ac:spMk id="3" creationId="{D63E50A3-02FE-4398-B3D8-87B0B66152B3}"/>
          </ac:spMkLst>
        </pc:spChg>
      </pc:sldChg>
      <pc:sldChg chg="modSp add">
        <pc:chgData name="Steve Shellhammer" userId="0e71f22d-ee3e-49c0-82ff-dbc290af8082" providerId="ADAL" clId="{6002A8EB-8E7A-4904-8141-D9A8E3FF2597}" dt="2019-01-30T22:22:43.981" v="993" actId="20577"/>
        <pc:sldMkLst>
          <pc:docMk/>
          <pc:sldMk cId="3920247592" sldId="290"/>
        </pc:sldMkLst>
        <pc:spChg chg="mod">
          <ac:chgData name="Steve Shellhammer" userId="0e71f22d-ee3e-49c0-82ff-dbc290af8082" providerId="ADAL" clId="{6002A8EB-8E7A-4904-8141-D9A8E3FF2597}" dt="2019-01-30T22:22:32.015" v="989" actId="14100"/>
          <ac:spMkLst>
            <pc:docMk/>
            <pc:sldMk cId="3920247592" sldId="290"/>
            <ac:spMk id="2" creationId="{FDB7D76A-D518-4868-BBC6-140539975988}"/>
          </ac:spMkLst>
        </pc:spChg>
        <pc:spChg chg="mod">
          <ac:chgData name="Steve Shellhammer" userId="0e71f22d-ee3e-49c0-82ff-dbc290af8082" providerId="ADAL" clId="{6002A8EB-8E7A-4904-8141-D9A8E3FF2597}" dt="2019-01-30T22:22:43.981" v="993" actId="20577"/>
          <ac:spMkLst>
            <pc:docMk/>
            <pc:sldMk cId="3920247592" sldId="290"/>
            <ac:spMk id="3" creationId="{859C62BA-2140-4B73-BBF3-739F89EF8D86}"/>
          </ac:spMkLst>
        </pc:spChg>
      </pc:sldChg>
      <pc:sldChg chg="modSp add">
        <pc:chgData name="Steve Shellhammer" userId="0e71f22d-ee3e-49c0-82ff-dbc290af8082" providerId="ADAL" clId="{6002A8EB-8E7A-4904-8141-D9A8E3FF2597}" dt="2019-01-30T22:20:34.635" v="949" actId="404"/>
        <pc:sldMkLst>
          <pc:docMk/>
          <pc:sldMk cId="3464034371" sldId="291"/>
        </pc:sldMkLst>
        <pc:spChg chg="mod">
          <ac:chgData name="Steve Shellhammer" userId="0e71f22d-ee3e-49c0-82ff-dbc290af8082" providerId="ADAL" clId="{6002A8EB-8E7A-4904-8141-D9A8E3FF2597}" dt="2019-01-30T22:20:34.635" v="949" actId="404"/>
          <ac:spMkLst>
            <pc:docMk/>
            <pc:sldMk cId="3464034371" sldId="291"/>
            <ac:spMk id="2" creationId="{66D1BD51-4AEE-4A51-90A7-6866A34C4F0B}"/>
          </ac:spMkLst>
        </pc:spChg>
        <pc:spChg chg="mod">
          <ac:chgData name="Steve Shellhammer" userId="0e71f22d-ee3e-49c0-82ff-dbc290af8082" providerId="ADAL" clId="{6002A8EB-8E7A-4904-8141-D9A8E3FF2597}" dt="2019-01-30T22:20:17.978" v="911" actId="403"/>
          <ac:spMkLst>
            <pc:docMk/>
            <pc:sldMk cId="3464034371" sldId="291"/>
            <ac:spMk id="3" creationId="{8BE9137A-A8B8-426E-86CC-224D28670829}"/>
          </ac:spMkLst>
        </pc:spChg>
      </pc:sldChg>
      <pc:sldMasterChg chg="modSp">
        <pc:chgData name="Steve Shellhammer" userId="0e71f22d-ee3e-49c0-82ff-dbc290af8082" providerId="ADAL" clId="{6002A8EB-8E7A-4904-8141-D9A8E3FF2597}" dt="2019-01-30T22:05:14.566" v="16" actId="20577"/>
        <pc:sldMasterMkLst>
          <pc:docMk/>
          <pc:sldMasterMk cId="0" sldId="2147483648"/>
        </pc:sldMasterMkLst>
        <pc:spChg chg="mod">
          <ac:chgData name="Steve Shellhammer" userId="0e71f22d-ee3e-49c0-82ff-dbc290af8082" providerId="ADAL" clId="{6002A8EB-8E7A-4904-8141-D9A8E3FF2597}" dt="2019-01-30T22:05:14.566" v="16" actId="20577"/>
          <ac:spMkLst>
            <pc:docMk/>
            <pc:sldMasterMk cId="0" sldId="2147483648"/>
            <ac:spMk id="10" creationId="{00000000-0000-0000-0000-000000000000}"/>
          </ac:spMkLst>
        </pc:spChg>
      </pc:sldMasterChg>
    </pc:docChg>
  </pc:docChgLst>
</pc:chgInfo>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255" cy="479567"/>
          </a:xfrm>
          <a:prstGeom prst="rect">
            <a:avLst/>
          </a:prstGeom>
        </p:spPr>
        <p:txBody>
          <a:bodyPr vert="horz" lIns="95390" tIns="47695" rIns="95390" bIns="47695" rtlCol="0"/>
          <a:lstStyle>
            <a:lvl1pPr algn="l">
              <a:defRPr sz="1300"/>
            </a:lvl1pPr>
          </a:lstStyle>
          <a:p>
            <a:endParaRPr lang="en-US" dirty="0"/>
          </a:p>
        </p:txBody>
      </p:sp>
      <p:sp>
        <p:nvSpPr>
          <p:cNvPr id="3" name="Date Placeholder 2"/>
          <p:cNvSpPr>
            <a:spLocks noGrp="1"/>
          </p:cNvSpPr>
          <p:nvPr>
            <p:ph type="dt" sz="quarter" idx="1"/>
          </p:nvPr>
        </p:nvSpPr>
        <p:spPr>
          <a:xfrm>
            <a:off x="4143271" y="0"/>
            <a:ext cx="3170255" cy="479567"/>
          </a:xfrm>
          <a:prstGeom prst="rect">
            <a:avLst/>
          </a:prstGeom>
        </p:spPr>
        <p:txBody>
          <a:bodyPr vert="horz" lIns="95390" tIns="47695" rIns="95390" bIns="47695" rtlCol="0"/>
          <a:lstStyle>
            <a:lvl1pPr algn="r">
              <a:defRPr sz="1300"/>
            </a:lvl1pPr>
          </a:lstStyle>
          <a:p>
            <a:fld id="{B87CCAAF-252C-4847-8D16-EDD6B40E4912}" type="datetimeFigureOut">
              <a:rPr lang="en-US" smtClean="0"/>
              <a:pPr/>
              <a:t>2/4/2019</a:t>
            </a:fld>
            <a:endParaRPr lang="en-US" dirty="0"/>
          </a:p>
        </p:txBody>
      </p:sp>
      <p:sp>
        <p:nvSpPr>
          <p:cNvPr id="4" name="Footer Placeholder 3"/>
          <p:cNvSpPr>
            <a:spLocks noGrp="1"/>
          </p:cNvSpPr>
          <p:nvPr>
            <p:ph type="ftr" sz="quarter" idx="2"/>
          </p:nvPr>
        </p:nvSpPr>
        <p:spPr>
          <a:xfrm>
            <a:off x="0" y="9119991"/>
            <a:ext cx="3170255" cy="479567"/>
          </a:xfrm>
          <a:prstGeom prst="rect">
            <a:avLst/>
          </a:prstGeom>
        </p:spPr>
        <p:txBody>
          <a:bodyPr vert="horz" lIns="95390" tIns="47695" rIns="95390" bIns="47695" rtlCol="0" anchor="b"/>
          <a:lstStyle>
            <a:lvl1pPr algn="l">
              <a:defRPr sz="1300"/>
            </a:lvl1pPr>
          </a:lstStyle>
          <a:p>
            <a:endParaRPr lang="en-US" dirty="0"/>
          </a:p>
        </p:txBody>
      </p:sp>
      <p:sp>
        <p:nvSpPr>
          <p:cNvPr id="5" name="Slide Number Placeholder 4"/>
          <p:cNvSpPr>
            <a:spLocks noGrp="1"/>
          </p:cNvSpPr>
          <p:nvPr>
            <p:ph type="sldNum" sz="quarter" idx="3"/>
          </p:nvPr>
        </p:nvSpPr>
        <p:spPr>
          <a:xfrm>
            <a:off x="4143271" y="9119991"/>
            <a:ext cx="3170255" cy="479567"/>
          </a:xfrm>
          <a:prstGeom prst="rect">
            <a:avLst/>
          </a:prstGeom>
        </p:spPr>
        <p:txBody>
          <a:bodyPr vert="horz" lIns="95390" tIns="47695" rIns="95390" bIns="47695" rtlCol="0" anchor="b"/>
          <a:lstStyle>
            <a:lvl1pPr algn="r">
              <a:defRPr sz="13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1"/>
            <a:ext cx="7315200" cy="9601200"/>
          </a:xfrm>
          <a:prstGeom prst="roundRect">
            <a:avLst>
              <a:gd name="adj" fmla="val 19"/>
            </a:avLst>
          </a:prstGeom>
          <a:solidFill>
            <a:srgbClr val="FFFFFF"/>
          </a:solidFill>
          <a:ln w="9525">
            <a:noFill/>
            <a:round/>
            <a:headEnd/>
            <a:tailEnd/>
          </a:ln>
          <a:effectLst/>
        </p:spPr>
        <p:txBody>
          <a:bodyPr wrap="none" lIns="95390" tIns="47695" rIns="95390" bIns="47695" anchor="ctr"/>
          <a:lstStyle/>
          <a:p>
            <a:endParaRPr lang="en-GB" dirty="0"/>
          </a:p>
        </p:txBody>
      </p:sp>
      <p:sp>
        <p:nvSpPr>
          <p:cNvPr id="2050" name="Rectangle 2"/>
          <p:cNvSpPr>
            <a:spLocks noGrp="1" noChangeArrowheads="1"/>
          </p:cNvSpPr>
          <p:nvPr>
            <p:ph type="hdr"/>
          </p:nvPr>
        </p:nvSpPr>
        <p:spPr bwMode="auto">
          <a:xfrm>
            <a:off x="5950299" y="100184"/>
            <a:ext cx="674914" cy="21843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5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89987" y="100184"/>
            <a:ext cx="870857" cy="21843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5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265238" y="725488"/>
            <a:ext cx="4783137" cy="358775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74690" y="4560818"/>
            <a:ext cx="5364146" cy="4319390"/>
          </a:xfrm>
          <a:prstGeom prst="rect">
            <a:avLst/>
          </a:prstGeom>
          <a:noFill/>
          <a:ln w="9525">
            <a:noFill/>
            <a:round/>
            <a:headEnd/>
            <a:tailEnd/>
          </a:ln>
          <a:effectLst/>
        </p:spPr>
        <p:txBody>
          <a:bodyPr vert="horz" wrap="square" lIns="97644" tIns="48071" rIns="97644" bIns="48071"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652199" y="9295723"/>
            <a:ext cx="973015" cy="18722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76951" algn="l"/>
                <a:tab pos="1430853" algn="l"/>
                <a:tab pos="2384755" algn="l"/>
                <a:tab pos="3338657" algn="l"/>
                <a:tab pos="4292559" algn="l"/>
                <a:tab pos="5246461" algn="l"/>
                <a:tab pos="6200364" algn="l"/>
                <a:tab pos="7154266" algn="l"/>
                <a:tab pos="8108168" algn="l"/>
                <a:tab pos="9062070" algn="l"/>
                <a:tab pos="10015972" algn="l"/>
                <a:tab pos="10969874" algn="l"/>
              </a:tabLst>
              <a:defRPr sz="13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399693" y="9295722"/>
            <a:ext cx="539262" cy="37610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3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62001" y="9295723"/>
            <a:ext cx="777457" cy="200055"/>
          </a:xfrm>
          <a:prstGeom prst="rect">
            <a:avLst/>
          </a:prstGeom>
          <a:noFill/>
          <a:ln w="9525">
            <a:noFill/>
            <a:round/>
            <a:headEnd/>
            <a:tailEnd/>
          </a:ln>
          <a:effectLst/>
        </p:spPr>
        <p:txBody>
          <a:bodyPr wrap="none" lIns="0" tIns="0" rIns="0" bIns="0">
            <a:spAutoFit/>
          </a:bodyPr>
          <a:lstStyle/>
          <a:p>
            <a:pPr>
              <a:tabLst>
                <a:tab pos="0" algn="l"/>
                <a:tab pos="953902" algn="l"/>
                <a:tab pos="1907804" algn="l"/>
                <a:tab pos="2861706" algn="l"/>
                <a:tab pos="3815608" algn="l"/>
                <a:tab pos="4769510" algn="l"/>
                <a:tab pos="5723412" algn="l"/>
                <a:tab pos="6677315" algn="l"/>
                <a:tab pos="7631217" algn="l"/>
                <a:tab pos="8585119" algn="l"/>
                <a:tab pos="9539021" algn="l"/>
                <a:tab pos="10492923" algn="l"/>
              </a:tabLst>
            </a:pPr>
            <a:r>
              <a:rPr lang="en-US" sz="1300" dirty="0">
                <a:solidFill>
                  <a:srgbClr val="000000"/>
                </a:solidFill>
              </a:rPr>
              <a:t>Submission</a:t>
            </a:r>
          </a:p>
        </p:txBody>
      </p:sp>
      <p:sp>
        <p:nvSpPr>
          <p:cNvPr id="2057" name="Line 9"/>
          <p:cNvSpPr>
            <a:spLocks noChangeShapeType="1"/>
          </p:cNvSpPr>
          <p:nvPr/>
        </p:nvSpPr>
        <p:spPr bwMode="auto">
          <a:xfrm>
            <a:off x="763675" y="9294081"/>
            <a:ext cx="5787851" cy="1642"/>
          </a:xfrm>
          <a:prstGeom prst="line">
            <a:avLst/>
          </a:prstGeom>
          <a:noFill/>
          <a:ln w="12600">
            <a:solidFill>
              <a:srgbClr val="000000"/>
            </a:solidFill>
            <a:miter lim="800000"/>
            <a:headEnd/>
            <a:tailEnd/>
          </a:ln>
          <a:effectLst/>
        </p:spPr>
        <p:txBody>
          <a:bodyPr lIns="95390" tIns="47695" rIns="95390" bIns="47695"/>
          <a:lstStyle/>
          <a:p>
            <a:endParaRPr lang="en-GB" dirty="0"/>
          </a:p>
        </p:txBody>
      </p:sp>
      <p:sp>
        <p:nvSpPr>
          <p:cNvPr id="2058" name="Line 10"/>
          <p:cNvSpPr>
            <a:spLocks noChangeShapeType="1"/>
          </p:cNvSpPr>
          <p:nvPr/>
        </p:nvSpPr>
        <p:spPr bwMode="auto">
          <a:xfrm>
            <a:off x="683288" y="307121"/>
            <a:ext cx="5948624" cy="1642"/>
          </a:xfrm>
          <a:prstGeom prst="line">
            <a:avLst/>
          </a:prstGeom>
          <a:noFill/>
          <a:ln w="12600">
            <a:solidFill>
              <a:srgbClr val="000000"/>
            </a:solidFill>
            <a:miter lim="800000"/>
            <a:headEnd/>
            <a:tailEnd/>
          </a:ln>
          <a:effectLst/>
        </p:spPr>
        <p:txBody>
          <a:bodyPr lIns="95390" tIns="47695" rIns="95390" bIns="47695"/>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217527" y="725921"/>
            <a:ext cx="4880149" cy="3588543"/>
          </a:xfrm>
          <a:prstGeom prst="rect">
            <a:avLst/>
          </a:prstGeom>
          <a:solidFill>
            <a:srgbClr val="FFFFFF"/>
          </a:solidFill>
          <a:ln w="9525">
            <a:solidFill>
              <a:srgbClr val="000000"/>
            </a:solidFill>
            <a:miter lim="800000"/>
            <a:headEnd/>
            <a:tailEnd/>
          </a:ln>
          <a:effectLst/>
        </p:spPr>
        <p:txBody>
          <a:bodyPr wrap="none" lIns="95390" tIns="47695" rIns="95390" bIns="47695" anchor="ctr"/>
          <a:lstStyle/>
          <a:p>
            <a:endParaRPr lang="en-GB" dirty="0"/>
          </a:p>
        </p:txBody>
      </p:sp>
      <p:sp>
        <p:nvSpPr>
          <p:cNvPr id="12290" name="Rectangle 2"/>
          <p:cNvSpPr txBox="1">
            <a:spLocks noGrp="1" noChangeArrowheads="1"/>
          </p:cNvSpPr>
          <p:nvPr>
            <p:ph type="body"/>
          </p:nvPr>
        </p:nvSpPr>
        <p:spPr bwMode="auto">
          <a:xfrm>
            <a:off x="974690" y="4560817"/>
            <a:ext cx="5365820" cy="4417932"/>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lvl1pPr>
              <a:buFont typeface="Arial" panose="020B0604020202020204" pitchFamily="34" charset="0"/>
              <a:buChar char="•"/>
              <a:defRPr/>
            </a:lvl1pPr>
            <a:lvl2pPr marL="853463" indent="-365770">
              <a:buFont typeface="Courier New" panose="02070309020205020404" pitchFamily="49" charset="0"/>
              <a:buChar char="o"/>
              <a:defRPr/>
            </a:lvl2pPr>
            <a:lvl3pPr marL="1280195" indent="-304809">
              <a:buFont typeface="Arial" panose="020B0604020202020204" pitchFamily="34" charset="0"/>
              <a:buChar char="•"/>
              <a:defRPr/>
            </a:lvl3pPr>
            <a:lvl4pPr marL="1767887" indent="-304809">
              <a:buFont typeface="Arial" panose="020B0604020202020204" pitchFamily="34" charset="0"/>
              <a:buChar char="•"/>
              <a:defRPr/>
            </a:lvl4pPr>
          </a:lstStyle>
          <a:p>
            <a:pPr lvl="0"/>
            <a:r>
              <a:rPr lang="en-US" dirty="0"/>
              <a:t>Click to edit Master text styles</a:t>
            </a:r>
          </a:p>
          <a:p>
            <a:pPr lvl="1"/>
            <a:r>
              <a:rPr lang="en-US" dirty="0"/>
              <a:t>Second level</a:t>
            </a:r>
          </a:p>
          <a:p>
            <a:pPr lvl="2"/>
            <a:r>
              <a:rPr lang="en-US" dirty="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cs typeface="Arial Unicode MS" charset="0"/>
              </a:defRPr>
            </a:lvl1pPr>
          </a:lstStyle>
          <a:p>
            <a:r>
              <a:rPr lang="en-GB" dirty="0"/>
              <a:t>Steve Shellhammer, Qualcomm</a:t>
            </a:r>
          </a:p>
        </p:txBody>
      </p:sp>
      <p:sp>
        <p:nvSpPr>
          <p:cNvPr id="12" name="Rectangle 3"/>
          <p:cNvSpPr>
            <a:spLocks noGrp="1" noChangeArrowheads="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cs typeface="Arial Unicode MS" charset="0"/>
              </a:defRPr>
            </a:lvl1pPr>
          </a:lstStyle>
          <a:p>
            <a:r>
              <a:rPr lang="en-US" dirty="0"/>
              <a:t>February 2019</a:t>
            </a:r>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p:txBody>
      </p:sp>
      <p:sp>
        <p:nvSpPr>
          <p:cNvPr id="1027" name="Rectangle 3"/>
          <p:cNvSpPr>
            <a:spLocks noGrp="1" noChangeArrowheads="1"/>
          </p:cNvSpPr>
          <p:nvPr>
            <p:ph type="dt"/>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latin typeface="Calibri" panose="020F0502020204030204" pitchFamily="34" charset="0"/>
                <a:cs typeface="Arial Unicode MS" charset="0"/>
              </a:defRPr>
            </a:lvl1pPr>
          </a:lstStyle>
          <a:p>
            <a:r>
              <a:rPr lang="en-US" dirty="0"/>
              <a:t>February 2019</a:t>
            </a:r>
            <a:endParaRPr lang="en-GB" dirty="0"/>
          </a:p>
        </p:txBody>
      </p:sp>
      <p:sp>
        <p:nvSpPr>
          <p:cNvPr id="1028" name="Rectangle 4"/>
          <p:cNvSpPr>
            <a:spLocks noGrp="1" noChangeArrowheads="1"/>
          </p:cNvSpPr>
          <p:nvPr>
            <p:ph type="ftr"/>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a:t>Steve Shellhammer, Qualcomm</a:t>
            </a:r>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a:t>Slide </a:t>
            </a:r>
            <a:fld id="{D09C756B-EB39-4236-ADBB-73052B179AE4}" type="slidenum">
              <a:rPr lang="en-GB" smtClean="0"/>
              <a:pPr/>
              <a:t>‹#›</a:t>
            </a:fld>
            <a:endParaRPr lang="en-GB" dirty="0"/>
          </a:p>
        </p:txBody>
      </p:sp>
      <p:sp>
        <p:nvSpPr>
          <p:cNvPr id="1030" name="Line 6"/>
          <p:cNvSpPr>
            <a:spLocks noChangeShapeType="1"/>
          </p:cNvSpPr>
          <p:nvPr/>
        </p:nvSpPr>
        <p:spPr bwMode="auto">
          <a:xfrm>
            <a:off x="731520" y="650240"/>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
        <p:nvSpPr>
          <p:cNvPr id="10" name="Date Placeholder 3"/>
          <p:cNvSpPr txBox="1">
            <a:spLocks/>
          </p:cNvSpPr>
          <p:nvPr userDrawn="1"/>
        </p:nvSpPr>
        <p:spPr bwMode="auto">
          <a:xfrm>
            <a:off x="5334003" y="380978"/>
            <a:ext cx="3733826"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79226"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a:pPr>
            <a:r>
              <a:rPr kumimoji="0" lang="en-GB" sz="1920" b="1" i="0" u="none" strike="noStrike" kern="1200" cap="none" spc="0" normalizeH="0" baseline="0" noProof="0" dirty="0">
                <a:ln>
                  <a:noFill/>
                </a:ln>
                <a:solidFill>
                  <a:srgbClr val="000000"/>
                </a:solidFill>
                <a:effectLst/>
                <a:uLnTx/>
                <a:uFillTx/>
                <a:latin typeface="Calibri" panose="020F0502020204030204" pitchFamily="34" charset="0"/>
                <a:ea typeface="MS Gothic" charset="-128"/>
                <a:cs typeface="Arial Unicode MS" charset="0"/>
              </a:rPr>
              <a:t>doc.: IEEE 802.19-19/0010r0</a:t>
            </a:r>
          </a:p>
        </p:txBody>
      </p:sp>
    </p:spTree>
  </p:cSld>
  <p:clrMap bg1="lt1" tx1="dk1" bg2="lt2" tx2="dk2" accent1="accent1" accent2="accent2" accent3="accent3" accent4="accent4" accent5="accent5" accent6="accent6" hlink="hlink" folHlink="folHlink"/>
  <p:sldLayoutIdLst>
    <p:sldLayoutId id="2147483650" r:id="rId1"/>
  </p:sldLayoutIdLst>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84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56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133">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743373" y="355601"/>
            <a:ext cx="2457015" cy="291254"/>
          </a:xfrm>
        </p:spPr>
        <p:txBody>
          <a:bodyPr/>
          <a:lstStyle/>
          <a:p>
            <a:r>
              <a:rPr lang="en-US" dirty="0"/>
              <a:t>February 2019</a:t>
            </a:r>
            <a:endParaRPr lang="en-GB" dirty="0"/>
          </a:p>
        </p:txBody>
      </p:sp>
      <p:sp>
        <p:nvSpPr>
          <p:cNvPr id="7" name="Footer Placeholder 4"/>
          <p:cNvSpPr>
            <a:spLocks noGrp="1"/>
          </p:cNvSpPr>
          <p:nvPr>
            <p:ph type="ftr" idx="14"/>
          </p:nvPr>
        </p:nvSpPr>
        <p:spPr>
          <a:xfrm>
            <a:off x="5867407" y="6907108"/>
            <a:ext cx="3244420" cy="193040"/>
          </a:xfrm>
        </p:spPr>
        <p:txBody>
          <a:bodyPr/>
          <a:lstStyle/>
          <a:p>
            <a:r>
              <a:rPr lang="en-GB" dirty="0"/>
              <a:t>Steve Shellhammer, Qualcomm</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228600" y="731520"/>
            <a:ext cx="9220200" cy="935337"/>
          </a:xfrm>
          <a:ln/>
        </p:spPr>
        <p:txBody>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3000" dirty="0"/>
              <a:t>Summary of the IEEE 802 Coexistence Process Discussion</a:t>
            </a:r>
          </a:p>
        </p:txBody>
      </p:sp>
      <p:sp>
        <p:nvSpPr>
          <p:cNvPr id="3074" name="Rectangle 2"/>
          <p:cNvSpPr>
            <a:spLocks noGrp="1" noChangeArrowheads="1"/>
          </p:cNvSpPr>
          <p:nvPr>
            <p:ph type="body" idx="1"/>
          </p:nvPr>
        </p:nvSpPr>
        <p:spPr>
          <a:xfrm>
            <a:off x="731520" y="1625600"/>
            <a:ext cx="8290560" cy="423334"/>
          </a:xfrm>
          <a:ln/>
        </p:spPr>
        <p:txBody>
          <a:bodyPr/>
          <a:lstStyle/>
          <a:p>
            <a:pPr marL="0" indent="0" algn="ctr">
              <a:spcBef>
                <a:spcPts val="533"/>
              </a:spcBef>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133" dirty="0"/>
              <a:t>Date:</a:t>
            </a:r>
            <a:r>
              <a:rPr lang="en-GB" sz="2133" b="0" dirty="0"/>
              <a:t> 2019-02-04</a:t>
            </a:r>
          </a:p>
        </p:txBody>
      </p:sp>
      <p:graphicFrame>
        <p:nvGraphicFramePr>
          <p:cNvPr id="3075" name="Object 3"/>
          <p:cNvGraphicFramePr>
            <a:graphicFrameLocks noChangeAspect="1"/>
          </p:cNvGraphicFramePr>
          <p:nvPr>
            <p:extLst>
              <p:ext uri="{D42A27DB-BD31-4B8C-83A1-F6EECF244321}">
                <p14:modId xmlns:p14="http://schemas.microsoft.com/office/powerpoint/2010/main" val="4249318107"/>
              </p:ext>
            </p:extLst>
          </p:nvPr>
        </p:nvGraphicFramePr>
        <p:xfrm>
          <a:off x="546100" y="2438400"/>
          <a:ext cx="8661400" cy="2679700"/>
        </p:xfrm>
        <a:graphic>
          <a:graphicData uri="http://schemas.openxmlformats.org/presentationml/2006/ole">
            <mc:AlternateContent xmlns:mc="http://schemas.openxmlformats.org/markup-compatibility/2006">
              <mc:Choice xmlns:v="urn:schemas-microsoft-com:vml" Requires="v">
                <p:oleObj spid="_x0000_s1026" name="Document" r:id="rId4" imgW="8238348" imgH="2556850" progId="Word.Document.8">
                  <p:embed/>
                </p:oleObj>
              </mc:Choice>
              <mc:Fallback>
                <p:oleObj name="Document" r:id="rId4" imgW="8238348" imgH="2556850" progId="Word.Document.8">
                  <p:embed/>
                  <p:pic>
                    <p:nvPicPr>
                      <p:cNvPr id="3075" name="Object 3"/>
                      <p:cNvPicPr>
                        <a:picLocks noChangeAspect="1" noChangeArrowheads="1"/>
                      </p:cNvPicPr>
                      <p:nvPr/>
                    </p:nvPicPr>
                    <p:blipFill>
                      <a:blip r:embed="rId5"/>
                      <a:srcRect/>
                      <a:stretch>
                        <a:fillRect/>
                      </a:stretch>
                    </p:blipFill>
                    <p:spPr bwMode="auto">
                      <a:xfrm>
                        <a:off x="546100" y="2438400"/>
                        <a:ext cx="8661400" cy="26797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68960" y="2069253"/>
            <a:ext cx="1544320" cy="406400"/>
          </a:xfrm>
          <a:prstGeom prst="rect">
            <a:avLst/>
          </a:prstGeom>
          <a:noFill/>
          <a:ln w="9525">
            <a:noFill/>
            <a:round/>
            <a:headEnd/>
            <a:tailEnd/>
          </a:ln>
          <a:effectLst/>
        </p:spPr>
        <p:txBody>
          <a:bodyPr lIns="98304" tIns="49152" rIns="98304" bIns="49152"/>
          <a:lstStyle/>
          <a:p>
            <a:pPr>
              <a:spcBef>
                <a:spcPts val="533"/>
              </a:spcBef>
              <a:tabLst>
                <a:tab pos="365770" algn="l"/>
                <a:tab pos="1341156" algn="l"/>
                <a:tab pos="2316542" algn="l"/>
                <a:tab pos="3291927" algn="l"/>
                <a:tab pos="4267313" algn="l"/>
                <a:tab pos="5242699" algn="l"/>
                <a:tab pos="6218085" algn="l"/>
                <a:tab pos="7193471" algn="l"/>
                <a:tab pos="8168857" algn="l"/>
                <a:tab pos="9144243" algn="l"/>
                <a:tab pos="10119629" algn="l"/>
                <a:tab pos="11095015" algn="l"/>
              </a:tabLst>
            </a:pPr>
            <a:r>
              <a:rPr lang="en-GB" sz="2133" dirty="0">
                <a:solidFill>
                  <a:srgbClr val="000000"/>
                </a:solidFill>
                <a:latin typeface="Calibri" panose="020F0502020204030204" pitchFamily="34" charset="0"/>
              </a:rPr>
              <a:t>Authors:</a:t>
            </a:r>
          </a:p>
        </p:txBody>
      </p:sp>
      <p:grpSp>
        <p:nvGrpSpPr>
          <p:cNvPr id="12" name="Group 11"/>
          <p:cNvGrpSpPr/>
          <p:nvPr/>
        </p:nvGrpSpPr>
        <p:grpSpPr>
          <a:xfrm>
            <a:off x="609600" y="6138102"/>
            <a:ext cx="8534400" cy="694109"/>
            <a:chOff x="571500" y="5449669"/>
            <a:chExt cx="8001000" cy="650727"/>
          </a:xfrm>
        </p:grpSpPr>
        <p:sp>
          <p:nvSpPr>
            <p:cNvPr id="4" name="TextBox 3"/>
            <p:cNvSpPr txBox="1"/>
            <p:nvPr/>
          </p:nvSpPr>
          <p:spPr>
            <a:xfrm>
              <a:off x="571500" y="5449669"/>
              <a:ext cx="8001000" cy="650727"/>
            </a:xfrm>
            <a:prstGeom prst="rect">
              <a:avLst/>
            </a:prstGeom>
            <a:noFill/>
          </p:spPr>
          <p:txBody>
            <a:bodyPr wrap="square" rtlCol="0">
              <a:spAutoFit/>
            </a:bodyPr>
            <a:lstStyle/>
            <a:p>
              <a:r>
                <a:rPr lang="en-US" sz="1280" dirty="0">
                  <a:solidFill>
                    <a:schemeClr val="tx1"/>
                  </a:solidFill>
                  <a:latin typeface="Calibri" panose="020F0502020204030204" pitchFamily="34" charset="0"/>
                </a:rPr>
                <a:t>Notice: 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p:txBody>
        </p:sp>
        <p:sp>
          <p:nvSpPr>
            <p:cNvPr id="5" name="Rectangle 4"/>
            <p:cNvSpPr/>
            <p:nvPr/>
          </p:nvSpPr>
          <p:spPr bwMode="auto">
            <a:xfrm>
              <a:off x="571500" y="5486400"/>
              <a:ext cx="8001000" cy="601234"/>
            </a:xfrm>
            <a:prstGeom prst="rect">
              <a:avLst/>
            </a:prstGeom>
            <a:noFill/>
            <a:ln w="19050" cap="flat" cmpd="sng" algn="ctr">
              <a:solidFill>
                <a:schemeClr val="tx1"/>
              </a:solidFill>
              <a:prstDash val="solid"/>
              <a:round/>
              <a:headEnd type="none" w="med" len="med"/>
              <a:tailEnd type="none" w="med" len="med"/>
            </a:ln>
            <a:effectLst/>
          </p:spPr>
          <p:txBody>
            <a:bodyPr vert="horz" wrap="square" lIns="97536" tIns="48768" rIns="97536" bIns="48768" numCol="1" rtlCol="0" anchor="t" anchorCtr="0" compatLnSpc="1">
              <a:prstTxWarp prst="textNoShape">
                <a:avLst/>
              </a:prstTxWarp>
            </a:bodyPr>
            <a:lstStyle/>
            <a:p>
              <a:pPr defTabSz="479226"/>
              <a:endParaRPr lang="en-US" sz="2560" dirty="0"/>
            </a:p>
          </p:txBody>
        </p:sp>
      </p:gr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421693-E338-48B2-BE86-746BA8CCC0DA}"/>
              </a:ext>
            </a:extLst>
          </p:cNvPr>
          <p:cNvSpPr>
            <a:spLocks noGrp="1"/>
          </p:cNvSpPr>
          <p:nvPr>
            <p:ph type="title"/>
          </p:nvPr>
        </p:nvSpPr>
        <p:spPr>
          <a:xfrm>
            <a:off x="731520" y="731523"/>
            <a:ext cx="8288868" cy="843277"/>
          </a:xfrm>
        </p:spPr>
        <p:txBody>
          <a:bodyPr/>
          <a:lstStyle/>
          <a:p>
            <a:r>
              <a:rPr lang="en-US" sz="3200" dirty="0"/>
              <a:t>Background</a:t>
            </a:r>
          </a:p>
        </p:txBody>
      </p:sp>
      <p:sp>
        <p:nvSpPr>
          <p:cNvPr id="3" name="Content Placeholder 2">
            <a:extLst>
              <a:ext uri="{FF2B5EF4-FFF2-40B4-BE49-F238E27FC236}">
                <a16:creationId xmlns:a16="http://schemas.microsoft.com/office/drawing/2014/main" id="{7DC4F862-DD4D-45FD-A005-103DC5EFDD8E}"/>
              </a:ext>
            </a:extLst>
          </p:cNvPr>
          <p:cNvSpPr>
            <a:spLocks noGrp="1"/>
          </p:cNvSpPr>
          <p:nvPr>
            <p:ph idx="1"/>
          </p:nvPr>
        </p:nvSpPr>
        <p:spPr>
          <a:xfrm>
            <a:off x="731519" y="1828800"/>
            <a:ext cx="8307705" cy="4671909"/>
          </a:xfrm>
        </p:spPr>
        <p:txBody>
          <a:bodyPr/>
          <a:lstStyle/>
          <a:p>
            <a:r>
              <a:rPr lang="en-US" sz="2400" dirty="0"/>
              <a:t>At the November IEEE 802 Plenary the 802.15 working chair requested that we have a discussion on our current coexistence process</a:t>
            </a:r>
          </a:p>
          <a:p>
            <a:r>
              <a:rPr lang="en-US" sz="2400" dirty="0"/>
              <a:t>A conference call was announced and then held on December 11, 2018.  Minutes available in [1]</a:t>
            </a:r>
          </a:p>
          <a:p>
            <a:r>
              <a:rPr lang="en-US" sz="2400" dirty="0"/>
              <a:t>The 802.19 chair prepared an overview of the current IEEE 802 coexistence process [2] which was reviewed on the call</a:t>
            </a:r>
          </a:p>
          <a:p>
            <a:r>
              <a:rPr lang="en-US" sz="2400" dirty="0"/>
              <a:t>The 802.19 chair also presented [2] during the opening 802.19 WG meeting at the January wireless Interim</a:t>
            </a:r>
          </a:p>
          <a:p>
            <a:pPr lvl="1"/>
            <a:r>
              <a:rPr lang="en-US" sz="2200" b="1" dirty="0"/>
              <a:t>Notes from that discussion are available in the minutes [3] and summarized on the next slide</a:t>
            </a:r>
          </a:p>
        </p:txBody>
      </p:sp>
      <p:sp>
        <p:nvSpPr>
          <p:cNvPr id="4" name="Slide Number Placeholder 3">
            <a:extLst>
              <a:ext uri="{FF2B5EF4-FFF2-40B4-BE49-F238E27FC236}">
                <a16:creationId xmlns:a16="http://schemas.microsoft.com/office/drawing/2014/main" id="{41A6F49E-2F6B-4BC3-AD1B-DE8137B4AA28}"/>
              </a:ext>
            </a:extLst>
          </p:cNvPr>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5" name="Footer Placeholder 4">
            <a:extLst>
              <a:ext uri="{FF2B5EF4-FFF2-40B4-BE49-F238E27FC236}">
                <a16:creationId xmlns:a16="http://schemas.microsoft.com/office/drawing/2014/main" id="{4076D948-6EC1-42A7-9CED-79F95F5B6750}"/>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2F1DE4ED-2795-4332-9161-F573EEB1D829}"/>
              </a:ext>
            </a:extLst>
          </p:cNvPr>
          <p:cNvSpPr>
            <a:spLocks noGrp="1"/>
          </p:cNvSpPr>
          <p:nvPr>
            <p:ph type="dt" idx="15"/>
          </p:nvPr>
        </p:nvSpPr>
        <p:spPr/>
        <p:txBody>
          <a:bodyPr/>
          <a:lstStyle/>
          <a:p>
            <a:r>
              <a:rPr lang="en-US" dirty="0"/>
              <a:t>February 2019</a:t>
            </a:r>
            <a:endParaRPr lang="en-GB" dirty="0"/>
          </a:p>
        </p:txBody>
      </p:sp>
    </p:spTree>
    <p:extLst>
      <p:ext uri="{BB962C8B-B14F-4D97-AF65-F5344CB8AC3E}">
        <p14:creationId xmlns:p14="http://schemas.microsoft.com/office/powerpoint/2010/main" val="11526019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B7D76A-D518-4868-BBC6-140539975988}"/>
              </a:ext>
            </a:extLst>
          </p:cNvPr>
          <p:cNvSpPr>
            <a:spLocks noGrp="1"/>
          </p:cNvSpPr>
          <p:nvPr>
            <p:ph type="title"/>
          </p:nvPr>
        </p:nvSpPr>
        <p:spPr>
          <a:xfrm>
            <a:off x="731520" y="731523"/>
            <a:ext cx="8288868" cy="640077"/>
          </a:xfrm>
        </p:spPr>
        <p:txBody>
          <a:bodyPr/>
          <a:lstStyle/>
          <a:p>
            <a:r>
              <a:rPr lang="en-US" sz="3200" dirty="0"/>
              <a:t>January Discussion Summary</a:t>
            </a:r>
          </a:p>
        </p:txBody>
      </p:sp>
      <p:sp>
        <p:nvSpPr>
          <p:cNvPr id="3" name="Content Placeholder 2">
            <a:extLst>
              <a:ext uri="{FF2B5EF4-FFF2-40B4-BE49-F238E27FC236}">
                <a16:creationId xmlns:a16="http://schemas.microsoft.com/office/drawing/2014/main" id="{859C62BA-2140-4B73-BBF3-739F89EF8D86}"/>
              </a:ext>
            </a:extLst>
          </p:cNvPr>
          <p:cNvSpPr>
            <a:spLocks noGrp="1"/>
          </p:cNvSpPr>
          <p:nvPr>
            <p:ph idx="1"/>
          </p:nvPr>
        </p:nvSpPr>
        <p:spPr>
          <a:xfrm>
            <a:off x="731520" y="1456270"/>
            <a:ext cx="8288868" cy="5249330"/>
          </a:xfrm>
        </p:spPr>
        <p:txBody>
          <a:bodyPr/>
          <a:lstStyle/>
          <a:p>
            <a:r>
              <a:rPr lang="en-US" sz="2200" dirty="0"/>
              <a:t>Maybe “coexistence assurance” should be changed to “coexistence analysis” or “coexistence awareness.”  This is to document the coexistence problem.</a:t>
            </a:r>
          </a:p>
          <a:p>
            <a:r>
              <a:rPr lang="en-US" sz="2200" dirty="0"/>
              <a:t>It would be better if the coexistence study could be done sooner, so that issues could be raised sooner, before the first draft of the standard.  This might make it easier to address issues while the design of the standards is still in the early stages.</a:t>
            </a:r>
          </a:p>
          <a:p>
            <a:r>
              <a:rPr lang="en-US" sz="2200" dirty="0"/>
              <a:t>If after a preliminary study is complete, if there looks like there is “no solution” then maybe do not even do a CA document.</a:t>
            </a:r>
          </a:p>
          <a:p>
            <a:r>
              <a:rPr lang="en-US" sz="2200" dirty="0"/>
              <a:t>The CA document should include the Usage Cases and not “just the Physics”</a:t>
            </a:r>
          </a:p>
          <a:p>
            <a:r>
              <a:rPr lang="en-US" sz="2200" dirty="0"/>
              <a:t>This comes down to the position of the executive committee on coexistence.  This should be discussed further by the EC.</a:t>
            </a:r>
          </a:p>
          <a:p>
            <a:r>
              <a:rPr lang="en-US" sz="2200" dirty="0"/>
              <a:t>In the rules, change “approved standards” to “active standards”</a:t>
            </a:r>
          </a:p>
          <a:p>
            <a:endParaRPr lang="en-US" sz="2200" dirty="0"/>
          </a:p>
        </p:txBody>
      </p:sp>
      <p:sp>
        <p:nvSpPr>
          <p:cNvPr id="4" name="Slide Number Placeholder 3">
            <a:extLst>
              <a:ext uri="{FF2B5EF4-FFF2-40B4-BE49-F238E27FC236}">
                <a16:creationId xmlns:a16="http://schemas.microsoft.com/office/drawing/2014/main" id="{E1043CBD-4D8D-49CB-910F-5CDD853CB3D4}"/>
              </a:ext>
            </a:extLst>
          </p:cNvPr>
          <p:cNvSpPr>
            <a:spLocks noGrp="1"/>
          </p:cNvSpPr>
          <p:nvPr>
            <p:ph type="sldNum" idx="12"/>
          </p:nvPr>
        </p:nvSpPr>
        <p:spPr/>
        <p:txBody>
          <a:bodyPr/>
          <a:lstStyle/>
          <a:p>
            <a:r>
              <a:rPr lang="en-GB" dirty="0"/>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110535B6-BAE2-40E8-AA18-0E3C2F67BE65}"/>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AFA4ECA5-C923-4420-BB08-AFE8D75D5A7B}"/>
              </a:ext>
            </a:extLst>
          </p:cNvPr>
          <p:cNvSpPr>
            <a:spLocks noGrp="1"/>
          </p:cNvSpPr>
          <p:nvPr>
            <p:ph type="dt" idx="15"/>
          </p:nvPr>
        </p:nvSpPr>
        <p:spPr/>
        <p:txBody>
          <a:bodyPr/>
          <a:lstStyle/>
          <a:p>
            <a:r>
              <a:rPr lang="en-US" dirty="0"/>
              <a:t>February 2019</a:t>
            </a:r>
            <a:endParaRPr lang="en-GB" dirty="0"/>
          </a:p>
        </p:txBody>
      </p:sp>
    </p:spTree>
    <p:extLst>
      <p:ext uri="{BB962C8B-B14F-4D97-AF65-F5344CB8AC3E}">
        <p14:creationId xmlns:p14="http://schemas.microsoft.com/office/powerpoint/2010/main" val="39202475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D1BD51-4AEE-4A51-90A7-6866A34C4F0B}"/>
              </a:ext>
            </a:extLst>
          </p:cNvPr>
          <p:cNvSpPr>
            <a:spLocks noGrp="1"/>
          </p:cNvSpPr>
          <p:nvPr>
            <p:ph type="title"/>
          </p:nvPr>
        </p:nvSpPr>
        <p:spPr>
          <a:xfrm>
            <a:off x="731520" y="731523"/>
            <a:ext cx="8288868" cy="975360"/>
          </a:xfrm>
        </p:spPr>
        <p:txBody>
          <a:bodyPr/>
          <a:lstStyle/>
          <a:p>
            <a:r>
              <a:rPr lang="en-US" sz="3200" dirty="0"/>
              <a:t>January Discussion</a:t>
            </a:r>
            <a:br>
              <a:rPr lang="en-US" sz="3200" dirty="0"/>
            </a:br>
            <a:r>
              <a:rPr lang="en-US" sz="3200" dirty="0"/>
              <a:t>Possible Action Items from Discussion</a:t>
            </a:r>
          </a:p>
        </p:txBody>
      </p:sp>
      <p:sp>
        <p:nvSpPr>
          <p:cNvPr id="3" name="Content Placeholder 2">
            <a:extLst>
              <a:ext uri="{FF2B5EF4-FFF2-40B4-BE49-F238E27FC236}">
                <a16:creationId xmlns:a16="http://schemas.microsoft.com/office/drawing/2014/main" id="{8BE9137A-A8B8-426E-86CC-224D28670829}"/>
              </a:ext>
            </a:extLst>
          </p:cNvPr>
          <p:cNvSpPr>
            <a:spLocks noGrp="1"/>
          </p:cNvSpPr>
          <p:nvPr>
            <p:ph idx="1"/>
          </p:nvPr>
        </p:nvSpPr>
        <p:spPr/>
        <p:txBody>
          <a:bodyPr/>
          <a:lstStyle/>
          <a:p>
            <a:r>
              <a:rPr lang="en-US" sz="2400" dirty="0"/>
              <a:t>The802.19 WG chair asked to people summarize the possible actions</a:t>
            </a:r>
          </a:p>
          <a:p>
            <a:r>
              <a:rPr lang="en-US" sz="2400" dirty="0"/>
              <a:t>Here are the three main actions suggested by the people participating in the January discussion,</a:t>
            </a:r>
          </a:p>
          <a:p>
            <a:pPr lvl="1"/>
            <a:r>
              <a:rPr lang="en-US" sz="2400" dirty="0"/>
              <a:t>Change “coexistence assurance” to either “coexistence analysis” or “coexistence awareness” to focus on the coexistence problem</a:t>
            </a:r>
          </a:p>
          <a:p>
            <a:pPr lvl="1"/>
            <a:r>
              <a:rPr lang="en-US" sz="2400" dirty="0"/>
              <a:t>Perform the analysis/study earlier in the process, well before first draft of the standard</a:t>
            </a:r>
          </a:p>
          <a:p>
            <a:pPr lvl="1"/>
            <a:r>
              <a:rPr lang="en-US" sz="2400" dirty="0"/>
              <a:t>Hold an EC discussion on this topic (possibly at a future EC workshop)</a:t>
            </a:r>
          </a:p>
          <a:p>
            <a:endParaRPr lang="en-US" sz="2400" dirty="0"/>
          </a:p>
        </p:txBody>
      </p:sp>
      <p:sp>
        <p:nvSpPr>
          <p:cNvPr id="4" name="Slide Number Placeholder 3">
            <a:extLst>
              <a:ext uri="{FF2B5EF4-FFF2-40B4-BE49-F238E27FC236}">
                <a16:creationId xmlns:a16="http://schemas.microsoft.com/office/drawing/2014/main" id="{643AE219-2160-48E1-A013-2524003745C9}"/>
              </a:ext>
            </a:extLst>
          </p:cNvPr>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4CDF15DE-0425-4A93-94F9-5269F08D697B}"/>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F880E0AB-8682-4238-ADB6-B14740768EAD}"/>
              </a:ext>
            </a:extLst>
          </p:cNvPr>
          <p:cNvSpPr>
            <a:spLocks noGrp="1"/>
          </p:cNvSpPr>
          <p:nvPr>
            <p:ph type="dt" idx="15"/>
          </p:nvPr>
        </p:nvSpPr>
        <p:spPr/>
        <p:txBody>
          <a:bodyPr/>
          <a:lstStyle/>
          <a:p>
            <a:r>
              <a:rPr lang="en-US" dirty="0"/>
              <a:t>February 2019</a:t>
            </a:r>
            <a:endParaRPr lang="en-GB" dirty="0"/>
          </a:p>
        </p:txBody>
      </p:sp>
    </p:spTree>
    <p:extLst>
      <p:ext uri="{BB962C8B-B14F-4D97-AF65-F5344CB8AC3E}">
        <p14:creationId xmlns:p14="http://schemas.microsoft.com/office/powerpoint/2010/main" val="34640343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B519DE-F790-4744-AEFB-C23CB1DF39C7}"/>
              </a:ext>
            </a:extLst>
          </p:cNvPr>
          <p:cNvSpPr>
            <a:spLocks noGrp="1"/>
          </p:cNvSpPr>
          <p:nvPr>
            <p:ph type="title"/>
          </p:nvPr>
        </p:nvSpPr>
        <p:spPr/>
        <p:txBody>
          <a:bodyPr/>
          <a:lstStyle/>
          <a:p>
            <a:r>
              <a:rPr lang="en-US" sz="3600" dirty="0"/>
              <a:t>References</a:t>
            </a:r>
          </a:p>
        </p:txBody>
      </p:sp>
      <p:sp>
        <p:nvSpPr>
          <p:cNvPr id="3" name="Content Placeholder 2">
            <a:extLst>
              <a:ext uri="{FF2B5EF4-FFF2-40B4-BE49-F238E27FC236}">
                <a16:creationId xmlns:a16="http://schemas.microsoft.com/office/drawing/2014/main" id="{D63E50A3-02FE-4398-B3D8-87B0B66152B3}"/>
              </a:ext>
            </a:extLst>
          </p:cNvPr>
          <p:cNvSpPr>
            <a:spLocks noGrp="1"/>
          </p:cNvSpPr>
          <p:nvPr>
            <p:ph idx="1"/>
          </p:nvPr>
        </p:nvSpPr>
        <p:spPr/>
        <p:txBody>
          <a:bodyPr/>
          <a:lstStyle/>
          <a:p>
            <a:pPr marL="514350" indent="-514350">
              <a:buFont typeface="+mj-lt"/>
              <a:buAutoNum type="arabicPeriod"/>
            </a:pPr>
            <a:r>
              <a:rPr lang="en-US" sz="2400" dirty="0"/>
              <a:t>Tuncer Baykas, “IEEE 802 Coexistence Process Group Teleconference Minutes,” IEEE 802.19-19/03r0, January 2019</a:t>
            </a:r>
          </a:p>
          <a:p>
            <a:pPr marL="514350" indent="-514350">
              <a:buFont typeface="+mj-lt"/>
              <a:buAutoNum type="arabicPeriod"/>
            </a:pPr>
            <a:r>
              <a:rPr lang="en-US" sz="2400" dirty="0"/>
              <a:t>Steve Shellhammer, “IEEE 802 Coexistence Process,” IEEE 802.19-18/91r1, December 2018</a:t>
            </a:r>
          </a:p>
          <a:p>
            <a:pPr marL="514350" indent="-514350">
              <a:buFont typeface="+mj-lt"/>
              <a:buAutoNum type="arabicPeriod"/>
            </a:pPr>
            <a:r>
              <a:rPr lang="en-US" sz="2400" dirty="0"/>
              <a:t>Steve Shellhammer, “January 2019 WG Minutes,” IEEE 802.19-19/08r0, January 2019</a:t>
            </a:r>
          </a:p>
          <a:p>
            <a:pPr marL="514350" indent="-514350">
              <a:buFont typeface="+mj-lt"/>
              <a:buAutoNum type="arabicPeriod"/>
            </a:pPr>
            <a:endParaRPr lang="en-US" sz="2400" dirty="0"/>
          </a:p>
        </p:txBody>
      </p:sp>
      <p:sp>
        <p:nvSpPr>
          <p:cNvPr id="4" name="Slide Number Placeholder 3">
            <a:extLst>
              <a:ext uri="{FF2B5EF4-FFF2-40B4-BE49-F238E27FC236}">
                <a16:creationId xmlns:a16="http://schemas.microsoft.com/office/drawing/2014/main" id="{8D0DE4CB-E81E-443B-858E-9A9BF5D33C5F}"/>
              </a:ext>
            </a:extLst>
          </p:cNvPr>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D8ED1727-C67D-4357-8F91-A7A89DF46702}"/>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1E2CB3EC-31E9-4520-A5C8-B8A3F11958EF}"/>
              </a:ext>
            </a:extLst>
          </p:cNvPr>
          <p:cNvSpPr>
            <a:spLocks noGrp="1"/>
          </p:cNvSpPr>
          <p:nvPr>
            <p:ph type="dt" idx="15"/>
          </p:nvPr>
        </p:nvSpPr>
        <p:spPr/>
        <p:txBody>
          <a:bodyPr/>
          <a:lstStyle/>
          <a:p>
            <a:r>
              <a:rPr lang="en-US" dirty="0"/>
              <a:t>February 2019</a:t>
            </a:r>
            <a:endParaRPr lang="en-GB" dirty="0"/>
          </a:p>
        </p:txBody>
      </p:sp>
    </p:spTree>
    <p:extLst>
      <p:ext uri="{BB962C8B-B14F-4D97-AF65-F5344CB8AC3E}">
        <p14:creationId xmlns:p14="http://schemas.microsoft.com/office/powerpoint/2010/main" val="479376355"/>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804</TotalTime>
  <Words>529</Words>
  <Application>Microsoft Office PowerPoint</Application>
  <PresentationFormat>Custom</PresentationFormat>
  <Paragraphs>46</Paragraphs>
  <Slides>5</Slides>
  <Notes>1</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5</vt:i4>
      </vt:variant>
    </vt:vector>
  </HeadingPairs>
  <TitlesOfParts>
    <vt:vector size="11" baseType="lpstr">
      <vt:lpstr>Arial</vt:lpstr>
      <vt:lpstr>Calibri</vt:lpstr>
      <vt:lpstr>Courier New</vt:lpstr>
      <vt:lpstr>Times New Roman</vt:lpstr>
      <vt:lpstr>Office Theme</vt:lpstr>
      <vt:lpstr>Document</vt:lpstr>
      <vt:lpstr>Summary of the IEEE 802 Coexistence Process Discussion</vt:lpstr>
      <vt:lpstr>Background</vt:lpstr>
      <vt:lpstr>January Discussion Summary</vt:lpstr>
      <vt:lpstr>January Discussion Possible Action Items from Discussion</vt:lpstr>
      <vt:lpstr>References</vt:lpstr>
    </vt:vector>
  </TitlesOfParts>
  <Company>Qualcomm Incorporated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Shellhammer, Steve</dc:creator>
  <cp:lastModifiedBy>Steve Shellhammer</cp:lastModifiedBy>
  <cp:revision>165</cp:revision>
  <cp:lastPrinted>2015-01-08T23:35:49Z</cp:lastPrinted>
  <dcterms:created xsi:type="dcterms:W3CDTF">2014-10-30T17:06:39Z</dcterms:created>
  <dcterms:modified xsi:type="dcterms:W3CDTF">2019-02-04T23:26:57Z</dcterms:modified>
</cp:coreProperties>
</file>