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9" r:id="rId3"/>
    <p:sldId id="285" r:id="rId4"/>
    <p:sldId id="283" r:id="rId5"/>
    <p:sldId id="288" r:id="rId6"/>
    <p:sldId id="289" r:id="rId7"/>
    <p:sldId id="290" r:id="rId8"/>
    <p:sldId id="291" r:id="rId9"/>
    <p:sldId id="294" r:id="rId10"/>
    <p:sldId id="292" r:id="rId11"/>
    <p:sldId id="293" r:id="rId12"/>
    <p:sldId id="287" r:id="rId13"/>
    <p:sldId id="281" r:id="rId1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5" d="100"/>
          <a:sy n="75" d="100"/>
        </p:scale>
        <p:origin x="45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1/14/2019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802.19-19/0004r0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9/dcn/18/19-18-0092-00-S1GH-s1gh-tg-agenda-jan-2019.xlsx" TargetMode="External"/><Relationship Id="rId2" Type="http://schemas.openxmlformats.org/officeDocument/2006/relationships/hyperlink" Target="https://mentor.ieee.org/802.19/dcn/18/19-18-0093-00-S1GH-par-as-approved-by-revcom-dec-2018.pdf" TargetMode="External"/><Relationship Id="rId1" Type="http://schemas.openxmlformats.org/officeDocument/2006/relationships/slideLayout" Target="../slideLayouts/slideLayout1.xml"/><Relationship Id="rId4" Type="http://schemas.openxmlformats.org/officeDocument/2006/relationships/hyperlink" Target="https://mentor.ieee.org/802.19/dcn/19/19-19-0002-01-0000-january-2019-opening-report.ppt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board/pat/pat-slideset.pp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9/dcn/18/19-18-0092-00-S1GH-s1gh-tg-agenda-jan-2019.xls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18/19-18-0090-00-S1GH-s1gh-november-meeting-minutes.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 </a:t>
            </a:r>
            <a:r>
              <a:rPr lang="en-GB" sz="3600" dirty="0" smtClean="0"/>
              <a:t>2019 </a:t>
            </a:r>
            <a:r>
              <a:rPr lang="en-GB" sz="3600" dirty="0" smtClean="0"/>
              <a:t>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2019-01-14</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47"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CSMA and CCA differences between 802.11 and 802.15.4</a:t>
            </a:r>
          </a:p>
          <a:p>
            <a:r>
              <a:rPr lang="en-US" dirty="0" smtClean="0"/>
              <a:t>Simulation updates</a:t>
            </a:r>
          </a:p>
          <a:p>
            <a:r>
              <a:rPr lang="en-US" dirty="0" smtClean="0"/>
              <a:t>TBD</a:t>
            </a:r>
          </a:p>
          <a:p>
            <a:pPr marL="0" indent="0">
              <a:buNone/>
            </a:pPr>
            <a:endParaRPr lang="en-US" dirty="0" smtClean="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23417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 discussion</a:t>
            </a:r>
          </a:p>
        </p:txBody>
      </p:sp>
      <p:sp>
        <p:nvSpPr>
          <p:cNvPr id="3" name="Content Placeholder 2"/>
          <p:cNvSpPr>
            <a:spLocks noGrp="1"/>
          </p:cNvSpPr>
          <p:nvPr>
            <p:ph idx="1"/>
          </p:nvPr>
        </p:nvSpPr>
        <p:spPr>
          <a:xfrm>
            <a:off x="731520" y="1952417"/>
            <a:ext cx="8288868" cy="4753183"/>
          </a:xfrm>
        </p:spPr>
        <p:txBody>
          <a:bodyPr/>
          <a:lstStyle/>
          <a:p>
            <a:r>
              <a:rPr lang="en-US" dirty="0" smtClean="0"/>
              <a:t>Use case </a:t>
            </a:r>
          </a:p>
          <a:p>
            <a:r>
              <a:rPr lang="en-US" dirty="0" smtClean="0"/>
              <a:t>Technical criteria  and guidance</a:t>
            </a:r>
          </a:p>
          <a:p>
            <a:r>
              <a:rPr lang="en-US" dirty="0" smtClean="0"/>
              <a:t>Call for contributions</a:t>
            </a:r>
          </a:p>
          <a:p>
            <a:pPr marL="0" indent="0">
              <a:buNone/>
            </a:pPr>
            <a:endParaRPr lang="en-US" dirty="0" smtClean="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954545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lstStyle/>
          <a:p>
            <a:pPr marL="0" indent="0">
              <a:buNone/>
            </a:pPr>
            <a:endParaRPr lang="en-US" dirty="0">
              <a:hlinkClick r:id="rId2"/>
            </a:endParaRPr>
          </a:p>
          <a:p>
            <a:pPr marL="0" indent="0">
              <a:buNone/>
            </a:pPr>
            <a:r>
              <a:rPr lang="en-US" dirty="0"/>
              <a:t>PAR </a:t>
            </a:r>
            <a:r>
              <a:rPr lang="en-US" dirty="0" smtClean="0"/>
              <a:t>text as </a:t>
            </a:r>
            <a:r>
              <a:rPr lang="en-US" dirty="0"/>
              <a:t>approved:</a:t>
            </a:r>
          </a:p>
          <a:p>
            <a:r>
              <a:rPr lang="en-US" dirty="0" smtClean="0">
                <a:hlinkClick r:id="rId2"/>
              </a:rPr>
              <a:t>https</a:t>
            </a:r>
            <a:r>
              <a:rPr lang="en-US" dirty="0">
                <a:hlinkClick r:id="rId2"/>
              </a:rPr>
              <a:t>://</a:t>
            </a:r>
            <a:r>
              <a:rPr lang="en-US" dirty="0" smtClean="0">
                <a:hlinkClick r:id="rId2"/>
              </a:rPr>
              <a:t>mentor.ieee.org/802.19/dcn/18/19-18-0093-00-S1GH-par-as-approved-by-revcom-dec-2018.pdf</a:t>
            </a:r>
            <a:endParaRPr lang="en-US" dirty="0" smtClean="0"/>
          </a:p>
          <a:p>
            <a:pPr marL="0" indent="0">
              <a:buNone/>
            </a:pPr>
            <a:r>
              <a:rPr lang="en-US" dirty="0" smtClean="0"/>
              <a:t>TG3 Agenda:</a:t>
            </a:r>
            <a:endParaRPr lang="en-US" dirty="0"/>
          </a:p>
          <a:p>
            <a:r>
              <a:rPr lang="en-US" dirty="0" smtClean="0">
                <a:hlinkClick r:id="rId3"/>
              </a:rPr>
              <a:t>https</a:t>
            </a:r>
            <a:r>
              <a:rPr lang="en-US" dirty="0">
                <a:hlinkClick r:id="rId3"/>
              </a:rPr>
              <a:t>://</a:t>
            </a:r>
            <a:r>
              <a:rPr lang="en-US" dirty="0" smtClean="0">
                <a:hlinkClick r:id="rId3"/>
              </a:rPr>
              <a:t>mentor.ieee.org/802.19/dcn/18/19-18-0092-00-S1GH-s1gh-tg-agenda-jan-2019.xlsx</a:t>
            </a:r>
            <a:endParaRPr lang="en-US" dirty="0" smtClean="0"/>
          </a:p>
          <a:p>
            <a:pPr marL="0" indent="0">
              <a:buNone/>
            </a:pPr>
            <a:r>
              <a:rPr lang="en-US" dirty="0" smtClean="0"/>
              <a:t>WG19 opening slides:</a:t>
            </a:r>
            <a:endParaRPr lang="en-US" dirty="0"/>
          </a:p>
          <a:p>
            <a:r>
              <a:rPr lang="en-US" dirty="0" smtClean="0">
                <a:hlinkClick r:id="rId4"/>
              </a:rPr>
              <a:t>https</a:t>
            </a:r>
            <a:r>
              <a:rPr lang="en-US" dirty="0">
                <a:hlinkClick r:id="rId4"/>
              </a:rPr>
              <a:t>://</a:t>
            </a:r>
            <a:r>
              <a:rPr lang="en-US" dirty="0" smtClean="0">
                <a:hlinkClick r:id="rId4"/>
              </a:rPr>
              <a:t>mentor.ieee.org/802.19/dcn/19/19-19-0002-01-0000-january-2019-opening-report.pptx</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02389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extBox 6"/>
          <p:cNvSpPr txBox="1"/>
          <p:nvPr/>
        </p:nvSpPr>
        <p:spPr>
          <a:xfrm>
            <a:off x="1066800" y="1981200"/>
            <a:ext cx="5470985" cy="206210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a:t>
            </a:r>
            <a:r>
              <a:rPr lang="en-US" sz="3200" dirty="0" smtClean="0">
                <a:solidFill>
                  <a:schemeClr val="accent2">
                    <a:lumMod val="75000"/>
                  </a:schemeClr>
                </a:solidFill>
              </a:rPr>
              <a:t>week</a:t>
            </a:r>
            <a:endParaRPr lang="en-US" sz="3200" dirty="0" smtClean="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smtClean="0">
                <a:hlinkClick r:id="rId2"/>
              </a:rPr>
              <a:t>http</a:t>
            </a:r>
            <a:r>
              <a:rPr lang="en-US" dirty="0">
                <a:hlinkClick r:id="rId2"/>
              </a:rPr>
              <a:t>://</a:t>
            </a:r>
            <a:r>
              <a:rPr lang="en-US" dirty="0" smtClean="0">
                <a:hlinkClick r:id="rId2"/>
              </a:rPr>
              <a:t>standards.ieee.org/board/pat/pat-slideset.ppt</a:t>
            </a: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https://mentor.ieee.org/802.19/dcn/18/19-18-0092-00-S1GH-s1gh-tg-agenda-jan-2019.xlsx</a:t>
            </a:r>
            <a:endParaRPr lang="en-US" dirty="0"/>
          </a:p>
          <a:p>
            <a:pPr marL="0" indent="0">
              <a:buNone/>
            </a:pPr>
            <a:endParaRPr lang="en-US" dirty="0" smtClean="0"/>
          </a:p>
          <a:p>
            <a:pPr marL="0" indent="0">
              <a:buNone/>
            </a:pPr>
            <a:r>
              <a:rPr lang="en-US" dirty="0" smtClean="0"/>
              <a:t>Approval:   </a:t>
            </a:r>
            <a:r>
              <a:rPr lang="en-US" dirty="0" err="1" smtClean="0"/>
              <a:t>Aprove</a:t>
            </a:r>
            <a:r>
              <a:rPr lang="en-US" dirty="0" smtClean="0"/>
              <a:t> agenda in doc 19-18-0092rxx</a:t>
            </a:r>
          </a:p>
          <a:p>
            <a:pPr marL="0" indent="0">
              <a:buNone/>
            </a:pPr>
            <a:r>
              <a:rPr lang="en-US" dirty="0"/>
              <a:t>	</a:t>
            </a:r>
            <a:r>
              <a:rPr lang="en-US" dirty="0" smtClean="0"/>
              <a:t>Moved:</a:t>
            </a:r>
          </a:p>
          <a:p>
            <a:pPr marL="0" indent="0">
              <a:buNone/>
            </a:pPr>
            <a:r>
              <a:rPr lang="en-US" dirty="0"/>
              <a:t>	</a:t>
            </a:r>
            <a:r>
              <a:rPr lang="en-US" dirty="0" smtClean="0"/>
              <a:t>Second:</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Nov</a:t>
            </a:r>
          </a:p>
          <a:p>
            <a:r>
              <a:rPr lang="en-US" dirty="0">
                <a:hlinkClick r:id="rId2"/>
              </a:rPr>
              <a:t>https://</a:t>
            </a:r>
            <a:r>
              <a:rPr lang="en-US" dirty="0" smtClean="0">
                <a:hlinkClick r:id="rId2"/>
              </a:rPr>
              <a:t>mentor.ieee.org/802.19/dcn/18/19-18-0090-00-S1GH-s1gh-november-meeting-minutes.docx</a:t>
            </a:r>
            <a:endParaRPr lang="en-US" dirty="0" smtClean="0"/>
          </a:p>
          <a:p>
            <a:endParaRPr lang="en-US" dirty="0" smtClean="0"/>
          </a:p>
          <a:p>
            <a:pPr marL="0" indent="0">
              <a:buNone/>
            </a:pPr>
            <a:r>
              <a:rPr lang="en-US" dirty="0" smtClean="0"/>
              <a:t>Motion: Approve minutes from Nov Study Group meeting doc # 19-18-090r0</a:t>
            </a:r>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177440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Task Group organization</a:t>
            </a:r>
            <a:r>
              <a:rPr lang="en-US" dirty="0"/>
              <a:t> </a:t>
            </a:r>
            <a:r>
              <a:rPr lang="en-US" dirty="0" smtClean="0"/>
              <a:t>and mechanics</a:t>
            </a:r>
          </a:p>
          <a:p>
            <a:r>
              <a:rPr lang="en-US" dirty="0" smtClean="0"/>
              <a:t>Overview of RP development and schedule</a:t>
            </a:r>
          </a:p>
          <a:p>
            <a:r>
              <a:rPr lang="en-US" dirty="0" smtClean="0"/>
              <a:t>Suggested outline for RP</a:t>
            </a:r>
          </a:p>
          <a:p>
            <a:r>
              <a:rPr lang="en-US" dirty="0" smtClean="0"/>
              <a:t>Technical Presentations</a:t>
            </a:r>
          </a:p>
          <a:p>
            <a:r>
              <a:rPr lang="en-US" dirty="0" smtClean="0"/>
              <a:t>Contribution discussion</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108196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err="1" smtClean="0"/>
              <a:t>Jianlin</a:t>
            </a:r>
            <a:r>
              <a:rPr lang="en-US" dirty="0" smtClean="0"/>
              <a:t> </a:t>
            </a:r>
            <a:r>
              <a:rPr lang="en-US" dirty="0" err="1" smtClean="0"/>
              <a:t>Guo</a:t>
            </a:r>
            <a:endParaRPr lang="en-US" dirty="0" smtClean="0"/>
          </a:p>
          <a:p>
            <a:r>
              <a:rPr lang="en-US" dirty="0" smtClean="0"/>
              <a:t>Vice Chair</a:t>
            </a:r>
            <a:r>
              <a:rPr lang="en-US" dirty="0"/>
              <a:t>: </a:t>
            </a:r>
            <a:r>
              <a:rPr lang="en-US" dirty="0" err="1"/>
              <a:t>Yukimasa</a:t>
            </a:r>
            <a:r>
              <a:rPr lang="en-US" dirty="0"/>
              <a:t> </a:t>
            </a:r>
            <a:r>
              <a:rPr lang="en-US" dirty="0" smtClean="0"/>
              <a:t>Nagai</a:t>
            </a:r>
          </a:p>
          <a:p>
            <a:r>
              <a:rPr lang="en-US" dirty="0" smtClean="0"/>
              <a:t>Vice Chair: ??</a:t>
            </a:r>
          </a:p>
          <a:p>
            <a:r>
              <a:rPr lang="en-US" dirty="0" smtClean="0"/>
              <a:t>Technical Editor(s):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085373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Proposals</a:t>
            </a:r>
          </a:p>
          <a:p>
            <a:pPr lvl="0"/>
            <a:r>
              <a:rPr lang="en-US" dirty="0"/>
              <a:t>March 2019   Hear technical proposals – start drafting process </a:t>
            </a:r>
          </a:p>
          <a:p>
            <a:pPr lvl="0"/>
            <a:r>
              <a:rPr lang="en-US" dirty="0"/>
              <a:t>May 2019 more proposals, continue draft development </a:t>
            </a:r>
          </a:p>
          <a:p>
            <a:pPr lvl="0"/>
            <a:r>
              <a:rPr lang="en-US" dirty="0"/>
              <a:t>July 2019    Finish draft, start WG LB</a:t>
            </a:r>
          </a:p>
          <a:p>
            <a:pPr lvl="0"/>
            <a:r>
              <a:rPr lang="en-US" dirty="0"/>
              <a:t>Sept 2019 Comment resolution, continue WG Balloting</a:t>
            </a:r>
          </a:p>
          <a:p>
            <a:pPr lvl="0"/>
            <a:r>
              <a:rPr lang="en-US" dirty="0"/>
              <a:t>Nov 2019 EC approval for Sponsor Ballot</a:t>
            </a:r>
          </a:p>
          <a:p>
            <a:pPr lvl="0"/>
            <a:r>
              <a:rPr lang="en-US" dirty="0"/>
              <a:t>Jan 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0143015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2263</TotalTime>
  <Words>529</Words>
  <Application>Microsoft Office PowerPoint</Application>
  <PresentationFormat>Custom</PresentationFormat>
  <Paragraphs>125</Paragraphs>
  <Slides>13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Courier New</vt:lpstr>
      <vt:lpstr>Times New Roman</vt:lpstr>
      <vt:lpstr>Office Theme</vt:lpstr>
      <vt:lpstr>Document</vt:lpstr>
      <vt:lpstr>Jan 2019 Sub 1 GHz Interest Group</vt:lpstr>
      <vt:lpstr>Opening</vt:lpstr>
      <vt:lpstr>Sub-1GHz Coexistence Task Group</vt:lpstr>
      <vt:lpstr>Meeting Preamble</vt:lpstr>
      <vt:lpstr>Agenda</vt:lpstr>
      <vt:lpstr>November Minutes</vt:lpstr>
      <vt:lpstr>Meeting Goals</vt:lpstr>
      <vt:lpstr>Task Group Organization</vt:lpstr>
      <vt:lpstr>Overview and Schedule</vt:lpstr>
      <vt:lpstr>Technical Presentations</vt:lpstr>
      <vt:lpstr>Contribution discussion</vt:lpstr>
      <vt:lpstr>Useful links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172</cp:revision>
  <cp:lastPrinted>2015-01-08T23:35:49Z</cp:lastPrinted>
  <dcterms:created xsi:type="dcterms:W3CDTF">2014-10-30T17:06:39Z</dcterms:created>
  <dcterms:modified xsi:type="dcterms:W3CDTF">2019-01-14T17:49:20Z</dcterms:modified>
</cp:coreProperties>
</file>