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283" r:id="rId4"/>
    <p:sldId id="285" r:id="rId5"/>
    <p:sldId id="288" r:id="rId6"/>
    <p:sldId id="289" r:id="rId7"/>
    <p:sldId id="287" r:id="rId8"/>
    <p:sldId id="281"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5" d="100"/>
          <a:sy n="75" d="100"/>
        </p:scale>
        <p:origin x="45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802.19-19/0004r0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dcn/18/19-18-0092-00-S1GH-s1gh-tg-agenda-jan-2019.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18/19-18-0090-00-S1GH-s1gh-november-meeting-minute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9/dcn/18/19-18-0092-00-S1GH-s1gh-tg-agenda-jan-2019.xls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02-01-0000-january-2019-opening-report.ppt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 </a:t>
            </a:r>
            <a:r>
              <a:rPr lang="en-GB" sz="3600" dirty="0" smtClean="0"/>
              <a:t>2019 </a:t>
            </a:r>
            <a:r>
              <a:rPr lang="en-GB" sz="3600" dirty="0" smtClean="0"/>
              <a:t>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a:t>
            </a:r>
            <a:r>
              <a:rPr lang="en-US" sz="3200" dirty="0" smtClean="0">
                <a:solidFill>
                  <a:schemeClr val="accent2">
                    <a:lumMod val="75000"/>
                  </a:schemeClr>
                </a:solidFill>
              </a:rPr>
              <a:t>week</a:t>
            </a: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smtClean="0">
                <a:hlinkClick r:id="rId2"/>
              </a:rPr>
              <a:t>http</a:t>
            </a:r>
            <a:r>
              <a:rPr lang="en-US" dirty="0">
                <a:hlinkClick r:id="rId2"/>
              </a:rPr>
              <a:t>://</a:t>
            </a:r>
            <a:r>
              <a:rPr lang="en-US" dirty="0" smtClean="0">
                <a:hlinkClick r:id="rId2"/>
              </a:rPr>
              <a:t>standards.ieee.org/board/pat/pat-slideset.ppt</a:t>
            </a: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https://mentor.ieee.org/802.19/dcn/18/19-18-0092-00-S1GH-s1gh-tg-agenda-jan-2019.xlsx</a:t>
            </a:r>
            <a:endParaRPr lang="en-US" dirty="0"/>
          </a:p>
          <a:p>
            <a:pPr marL="0" indent="0">
              <a:buNone/>
            </a:pPr>
            <a:endParaRPr lang="en-US" dirty="0" smtClean="0"/>
          </a:p>
          <a:p>
            <a:pPr marL="0" indent="0">
              <a:buNone/>
            </a:pPr>
            <a:r>
              <a:rPr lang="en-US" dirty="0" smtClean="0"/>
              <a:t>Approval:   </a:t>
            </a:r>
            <a:r>
              <a:rPr lang="en-US" dirty="0" err="1" smtClean="0"/>
              <a:t>Aprove</a:t>
            </a:r>
            <a:r>
              <a:rPr lang="en-US" dirty="0" smtClean="0"/>
              <a:t> agenda in doc 19-18-0092rxx</a:t>
            </a:r>
          </a:p>
          <a:p>
            <a:pPr marL="0" indent="0">
              <a:buNone/>
            </a:pPr>
            <a:r>
              <a:rPr lang="en-US" dirty="0"/>
              <a:t>	</a:t>
            </a:r>
            <a:r>
              <a:rPr lang="en-US" dirty="0" smtClean="0"/>
              <a:t>Moved:</a:t>
            </a:r>
          </a:p>
          <a:p>
            <a:pPr marL="0" indent="0">
              <a:buNone/>
            </a:pPr>
            <a:r>
              <a:rPr lang="en-US" dirty="0"/>
              <a:t>	</a:t>
            </a:r>
            <a:r>
              <a:rPr lang="en-US" dirty="0" smtClean="0"/>
              <a:t>Second:</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Nov</a:t>
            </a:r>
          </a:p>
          <a:p>
            <a:r>
              <a:rPr lang="en-US" dirty="0">
                <a:hlinkClick r:id="rId2"/>
              </a:rPr>
              <a:t>https://</a:t>
            </a:r>
            <a:r>
              <a:rPr lang="en-US" dirty="0" smtClean="0">
                <a:hlinkClick r:id="rId2"/>
              </a:rPr>
              <a:t>mentor.ieee.org/802.19/dcn/18/19-18-0090-00-S1GH-s1gh-november-meeting-minutes.docx</a:t>
            </a:r>
            <a:endParaRPr lang="en-US" dirty="0" smtClean="0"/>
          </a:p>
          <a:p>
            <a:endParaRPr lang="en-US" dirty="0" smtClean="0"/>
          </a:p>
          <a:p>
            <a:pPr marL="0" indent="0">
              <a:buNone/>
            </a:pPr>
            <a:r>
              <a:rPr lang="en-US" dirty="0" smtClean="0"/>
              <a:t>Motion: Approve minutes from Nov Study Group meeting doc # 19-18-090r0</a:t>
            </a:r>
          </a:p>
          <a:p>
            <a:pPr marL="0" indent="0">
              <a:buNone/>
            </a:pPr>
            <a:endParaRPr lang="en-US"/>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17744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endParaRPr lang="en-US" dirty="0"/>
          </a:p>
          <a:p>
            <a:r>
              <a:rPr lang="en-US" dirty="0" smtClean="0">
                <a:hlinkClick r:id="rId3"/>
              </a:rPr>
              <a:t>https</a:t>
            </a:r>
            <a:r>
              <a:rPr lang="en-US" dirty="0">
                <a:hlinkClick r:id="rId3"/>
              </a:rPr>
              <a:t>://</a:t>
            </a:r>
            <a:r>
              <a:rPr lang="en-US" dirty="0" smtClean="0">
                <a:hlinkClick r:id="rId3"/>
              </a:rPr>
              <a:t>mentor.ieee.org/802.19/dcn/18/19-18-0092-00-S1GH-s1gh-tg-agenda-jan-2019.xlsx</a:t>
            </a:r>
            <a:endParaRPr lang="en-US" dirty="0" smtClean="0"/>
          </a:p>
          <a:p>
            <a:pPr marL="0" indent="0">
              <a:buNone/>
            </a:pPr>
            <a:r>
              <a:rPr lang="en-US" dirty="0" smtClean="0"/>
              <a:t>WG19 opening slides:</a:t>
            </a:r>
            <a:endParaRPr lang="en-US" dirty="0"/>
          </a:p>
          <a:p>
            <a:r>
              <a:rPr lang="en-US" dirty="0" smtClean="0">
                <a:hlinkClick r:id="rId4"/>
              </a:rPr>
              <a:t>https</a:t>
            </a:r>
            <a:r>
              <a:rPr lang="en-US" dirty="0">
                <a:hlinkClick r:id="rId4"/>
              </a:rPr>
              <a:t>://</a:t>
            </a:r>
            <a:r>
              <a:rPr lang="en-US" dirty="0" smtClean="0">
                <a:hlinkClick r:id="rId4"/>
              </a:rPr>
              <a:t>mentor.ieee.org/802.19/dcn/19/19-19-0002-01-0000-january-2019-opening-report.pptx</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2152</TotalTime>
  <Words>335</Words>
  <Application>Microsoft Office PowerPoint</Application>
  <PresentationFormat>Custom</PresentationFormat>
  <Paragraphs>72</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Jan 2019 Sub 1 GHz Interest Group</vt:lpstr>
      <vt:lpstr>Opening</vt:lpstr>
      <vt:lpstr>Meeting Preamble</vt:lpstr>
      <vt:lpstr>Sub-1GHz Coexistence Task Group</vt:lpstr>
      <vt:lpstr>Agenda</vt:lpstr>
      <vt:lpstr>November Minutes</vt:lpstr>
      <vt:lpstr>Useful links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167</cp:revision>
  <cp:lastPrinted>2015-01-08T23:35:49Z</cp:lastPrinted>
  <dcterms:created xsi:type="dcterms:W3CDTF">2014-10-30T17:06:39Z</dcterms:created>
  <dcterms:modified xsi:type="dcterms:W3CDTF">2019-01-14T15:58:03Z</dcterms:modified>
</cp:coreProperties>
</file>