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3"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5547-6DB7-4C34-850D-CE8242A8AF7E}" v="4" dt="2019-01-05T23:41:44.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3C45547-6DB7-4C34-850D-CE8242A8AF7E}"/>
    <pc:docChg chg="custSel addSld delSld modSld modMainMaster">
      <pc:chgData name="Steve Shellhammer" userId="0e71f22d-ee3e-49c0-82ff-dbc290af8082" providerId="ADAL" clId="{E3C45547-6DB7-4C34-850D-CE8242A8AF7E}" dt="2019-01-05T23:41:06.414" v="804" actId="20577"/>
      <pc:docMkLst>
        <pc:docMk/>
      </pc:docMkLst>
      <pc:sldChg chg="modSp">
        <pc:chgData name="Steve Shellhammer" userId="0e71f22d-ee3e-49c0-82ff-dbc290af8082" providerId="ADAL" clId="{E3C45547-6DB7-4C34-850D-CE8242A8AF7E}" dt="2019-01-05T23:25:13.289" v="18" actId="20577"/>
        <pc:sldMkLst>
          <pc:docMk/>
          <pc:sldMk cId="0" sldId="256"/>
        </pc:sldMkLst>
        <pc:spChg chg="mod">
          <ac:chgData name="Steve Shellhammer" userId="0e71f22d-ee3e-49c0-82ff-dbc290af8082" providerId="ADAL" clId="{E3C45547-6DB7-4C34-850D-CE8242A8AF7E}" dt="2019-01-05T23:25:04.630" v="8" actId="20577"/>
          <ac:spMkLst>
            <pc:docMk/>
            <pc:sldMk cId="0" sldId="256"/>
            <ac:spMk id="3073" creationId="{00000000-0000-0000-0000-000000000000}"/>
          </ac:spMkLst>
        </pc:spChg>
        <pc:spChg chg="mod">
          <ac:chgData name="Steve Shellhammer" userId="0e71f22d-ee3e-49c0-82ff-dbc290af8082" providerId="ADAL" clId="{E3C45547-6DB7-4C34-850D-CE8242A8AF7E}" dt="2019-01-05T23:25:13.289" v="18" actId="20577"/>
          <ac:spMkLst>
            <pc:docMk/>
            <pc:sldMk cId="0" sldId="256"/>
            <ac:spMk id="3074" creationId="{00000000-0000-0000-0000-000000000000}"/>
          </ac:spMkLst>
        </pc:spChg>
      </pc:sldChg>
      <pc:sldChg chg="modSp">
        <pc:chgData name="Steve Shellhammer" userId="0e71f22d-ee3e-49c0-82ff-dbc290af8082" providerId="ADAL" clId="{E3C45547-6DB7-4C34-850D-CE8242A8AF7E}" dt="2019-01-05T23:27:14.363" v="28" actId="20577"/>
        <pc:sldMkLst>
          <pc:docMk/>
          <pc:sldMk cId="3731895628" sldId="264"/>
        </pc:sldMkLst>
        <pc:spChg chg="mod">
          <ac:chgData name="Steve Shellhammer" userId="0e71f22d-ee3e-49c0-82ff-dbc290af8082" providerId="ADAL" clId="{E3C45547-6DB7-4C34-850D-CE8242A8AF7E}" dt="2019-01-05T23:27:14.363" v="28" actId="20577"/>
          <ac:spMkLst>
            <pc:docMk/>
            <pc:sldMk cId="3731895628" sldId="264"/>
            <ac:spMk id="3" creationId="{00000000-0000-0000-0000-000000000000}"/>
          </ac:spMkLst>
        </pc:spChg>
      </pc:sldChg>
      <pc:sldChg chg="delSp modSp">
        <pc:chgData name="Steve Shellhammer" userId="0e71f22d-ee3e-49c0-82ff-dbc290af8082" providerId="ADAL" clId="{E3C45547-6DB7-4C34-850D-CE8242A8AF7E}" dt="2019-01-05T23:39:30.515" v="731" actId="1076"/>
        <pc:sldMkLst>
          <pc:docMk/>
          <pc:sldMk cId="2376408962" sldId="269"/>
        </pc:sldMkLst>
        <pc:picChg chg="mod">
          <ac:chgData name="Steve Shellhammer" userId="0e71f22d-ee3e-49c0-82ff-dbc290af8082" providerId="ADAL" clId="{E3C45547-6DB7-4C34-850D-CE8242A8AF7E}" dt="2019-01-05T23:39:30.515" v="731" actId="1076"/>
          <ac:picMkLst>
            <pc:docMk/>
            <pc:sldMk cId="2376408962" sldId="269"/>
            <ac:picMk id="3" creationId="{604A5A66-177F-4BCA-B477-36D1D415E05A}"/>
          </ac:picMkLst>
        </pc:picChg>
        <pc:picChg chg="del">
          <ac:chgData name="Steve Shellhammer" userId="0e71f22d-ee3e-49c0-82ff-dbc290af8082" providerId="ADAL" clId="{E3C45547-6DB7-4C34-850D-CE8242A8AF7E}" dt="2019-01-05T23:38:28.040" v="728" actId="478"/>
          <ac:picMkLst>
            <pc:docMk/>
            <pc:sldMk cId="2376408962" sldId="269"/>
            <ac:picMk id="8" creationId="{83BD7EED-4232-4DED-9512-A70BB1725384}"/>
          </ac:picMkLst>
        </pc:picChg>
      </pc:sldChg>
      <pc:sldChg chg="modSp">
        <pc:chgData name="Steve Shellhammer" userId="0e71f22d-ee3e-49c0-82ff-dbc290af8082" providerId="ADAL" clId="{E3C45547-6DB7-4C34-850D-CE8242A8AF7E}" dt="2019-01-05T23:39:50.322" v="738" actId="20577"/>
        <pc:sldMkLst>
          <pc:docMk/>
          <pc:sldMk cId="687245326" sldId="279"/>
        </pc:sldMkLst>
        <pc:spChg chg="mod">
          <ac:chgData name="Steve Shellhammer" userId="0e71f22d-ee3e-49c0-82ff-dbc290af8082" providerId="ADAL" clId="{E3C45547-6DB7-4C34-850D-CE8242A8AF7E}" dt="2019-01-05T23:39:50.322" v="738" actId="20577"/>
          <ac:spMkLst>
            <pc:docMk/>
            <pc:sldMk cId="687245326" sldId="279"/>
            <ac:spMk id="3" creationId="{E681A7BA-E28D-4313-9904-D4EEC5ED2F20}"/>
          </ac:spMkLst>
        </pc:spChg>
      </pc:sldChg>
      <pc:sldChg chg="modSp">
        <pc:chgData name="Steve Shellhammer" userId="0e71f22d-ee3e-49c0-82ff-dbc290af8082" providerId="ADAL" clId="{E3C45547-6DB7-4C34-850D-CE8242A8AF7E}" dt="2019-01-05T23:40:58.890" v="798" actId="20577"/>
        <pc:sldMkLst>
          <pc:docMk/>
          <pc:sldMk cId="1628697714" sldId="280"/>
        </pc:sldMkLst>
        <pc:spChg chg="mod">
          <ac:chgData name="Steve Shellhammer" userId="0e71f22d-ee3e-49c0-82ff-dbc290af8082" providerId="ADAL" clId="{E3C45547-6DB7-4C34-850D-CE8242A8AF7E}" dt="2019-01-05T23:33:35.524" v="89" actId="20577"/>
          <ac:spMkLst>
            <pc:docMk/>
            <pc:sldMk cId="1628697714" sldId="280"/>
            <ac:spMk id="2" creationId="{08BA519C-DE1F-4573-B83E-8DF786518135}"/>
          </ac:spMkLst>
        </pc:spChg>
        <pc:spChg chg="mod">
          <ac:chgData name="Steve Shellhammer" userId="0e71f22d-ee3e-49c0-82ff-dbc290af8082" providerId="ADAL" clId="{E3C45547-6DB7-4C34-850D-CE8242A8AF7E}" dt="2019-01-05T23:40:58.890" v="798" actId="20577"/>
          <ac:spMkLst>
            <pc:docMk/>
            <pc:sldMk cId="1628697714" sldId="280"/>
            <ac:spMk id="3" creationId="{77D41C8B-B134-4FD3-BDEE-B93E12984B67}"/>
          </ac:spMkLst>
        </pc:spChg>
      </pc:sldChg>
      <pc:sldChg chg="del">
        <pc:chgData name="Steve Shellhammer" userId="0e71f22d-ee3e-49c0-82ff-dbc290af8082" providerId="ADAL" clId="{E3C45547-6DB7-4C34-850D-CE8242A8AF7E}" dt="2019-01-05T23:38:22.428" v="726" actId="2696"/>
        <pc:sldMkLst>
          <pc:docMk/>
          <pc:sldMk cId="3111974598" sldId="281"/>
        </pc:sldMkLst>
      </pc:sldChg>
      <pc:sldChg chg="del">
        <pc:chgData name="Steve Shellhammer" userId="0e71f22d-ee3e-49c0-82ff-dbc290af8082" providerId="ADAL" clId="{E3C45547-6DB7-4C34-850D-CE8242A8AF7E}" dt="2019-01-05T23:38:22.430" v="727" actId="2696"/>
        <pc:sldMkLst>
          <pc:docMk/>
          <pc:sldMk cId="478440172" sldId="282"/>
        </pc:sldMkLst>
      </pc:sldChg>
      <pc:sldChg chg="modSp add">
        <pc:chgData name="Steve Shellhammer" userId="0e71f22d-ee3e-49c0-82ff-dbc290af8082" providerId="ADAL" clId="{E3C45547-6DB7-4C34-850D-CE8242A8AF7E}" dt="2019-01-05T23:41:06.414" v="804" actId="20577"/>
        <pc:sldMkLst>
          <pc:docMk/>
          <pc:sldMk cId="1254697515" sldId="283"/>
        </pc:sldMkLst>
        <pc:spChg chg="mod">
          <ac:chgData name="Steve Shellhammer" userId="0e71f22d-ee3e-49c0-82ff-dbc290af8082" providerId="ADAL" clId="{E3C45547-6DB7-4C34-850D-CE8242A8AF7E}" dt="2019-01-05T23:35:37.711" v="419" actId="404"/>
          <ac:spMkLst>
            <pc:docMk/>
            <pc:sldMk cId="1254697515" sldId="283"/>
            <ac:spMk id="2" creationId="{699EB5AA-7C1E-43F4-941D-621B834F1BEC}"/>
          </ac:spMkLst>
        </pc:spChg>
        <pc:spChg chg="mod">
          <ac:chgData name="Steve Shellhammer" userId="0e71f22d-ee3e-49c0-82ff-dbc290af8082" providerId="ADAL" clId="{E3C45547-6DB7-4C34-850D-CE8242A8AF7E}" dt="2019-01-05T23:41:06.414" v="804" actId="20577"/>
          <ac:spMkLst>
            <pc:docMk/>
            <pc:sldMk cId="1254697515" sldId="283"/>
            <ac:spMk id="3" creationId="{8E638090-E680-4193-9BF0-7AEB81DB0B05}"/>
          </ac:spMkLst>
        </pc:spChg>
      </pc:sldChg>
      <pc:sldMasterChg chg="modSp">
        <pc:chgData name="Steve Shellhammer" userId="0e71f22d-ee3e-49c0-82ff-dbc290af8082" providerId="ADAL" clId="{E3C45547-6DB7-4C34-850D-CE8242A8AF7E}" dt="2019-01-05T23:25:34.176" v="26" actId="20577"/>
        <pc:sldMasterMkLst>
          <pc:docMk/>
          <pc:sldMasterMk cId="0" sldId="2147483648"/>
        </pc:sldMasterMkLst>
        <pc:spChg chg="mod">
          <ac:chgData name="Steve Shellhammer" userId="0e71f22d-ee3e-49c0-82ff-dbc290af8082" providerId="ADAL" clId="{E3C45547-6DB7-4C34-850D-CE8242A8AF7E}" dt="2019-01-05T23:25:34.176" v="26" actId="20577"/>
          <ac:spMkLst>
            <pc:docMk/>
            <pc:sldMasterMk cId="0" sldId="2147483648"/>
            <ac:spMk id="10" creationId="{00000000-0000-0000-0000-000000000000}"/>
          </ac:spMkLst>
        </pc:spChg>
      </pc:sldMasterChg>
    </pc:docChg>
  </pc:docChgLst>
  <pc:docChgLst>
    <pc:chgData name="Steve Shellhammer" userId="0e71f22d-ee3e-49c0-82ff-dbc290af8082" providerId="ADAL" clId="{51ABC76D-A061-49C4-ACF3-CFE1C796FC8B}"/>
    <pc:docChg chg="modSld modMainMaster">
      <pc:chgData name="Steve Shellhammer" userId="0e71f22d-ee3e-49c0-82ff-dbc290af8082" providerId="ADAL" clId="{51ABC76D-A061-49C4-ACF3-CFE1C796FC8B}" dt="2019-01-06T18:36:44.806" v="24" actId="1036"/>
      <pc:docMkLst>
        <pc:docMk/>
      </pc:docMkLst>
      <pc:sldChg chg="modSp">
        <pc:chgData name="Steve Shellhammer" userId="0e71f22d-ee3e-49c0-82ff-dbc290af8082" providerId="ADAL" clId="{51ABC76D-A061-49C4-ACF3-CFE1C796FC8B}" dt="2019-01-06T18:34:51.447" v="3" actId="20577"/>
        <pc:sldMkLst>
          <pc:docMk/>
          <pc:sldMk cId="0" sldId="256"/>
        </pc:sldMkLst>
        <pc:spChg chg="mod">
          <ac:chgData name="Steve Shellhammer" userId="0e71f22d-ee3e-49c0-82ff-dbc290af8082" providerId="ADAL" clId="{51ABC76D-A061-49C4-ACF3-CFE1C796FC8B}" dt="2019-01-06T18:34:51.447" v="3" actId="20577"/>
          <ac:spMkLst>
            <pc:docMk/>
            <pc:sldMk cId="0" sldId="256"/>
            <ac:spMk id="3074" creationId="{00000000-0000-0000-0000-000000000000}"/>
          </ac:spMkLst>
        </pc:spChg>
      </pc:sldChg>
      <pc:sldChg chg="modSp">
        <pc:chgData name="Steve Shellhammer" userId="0e71f22d-ee3e-49c0-82ff-dbc290af8082" providerId="ADAL" clId="{51ABC76D-A061-49C4-ACF3-CFE1C796FC8B}" dt="2019-01-06T18:36:44.806" v="24" actId="1036"/>
        <pc:sldMkLst>
          <pc:docMk/>
          <pc:sldMk cId="2376408962" sldId="269"/>
        </pc:sldMkLst>
        <pc:spChg chg="mod">
          <ac:chgData name="Steve Shellhammer" userId="0e71f22d-ee3e-49c0-82ff-dbc290af8082" providerId="ADAL" clId="{51ABC76D-A061-49C4-ACF3-CFE1C796FC8B}" dt="2019-01-06T18:36:39.719" v="20" actId="14100"/>
          <ac:spMkLst>
            <pc:docMk/>
            <pc:sldMk cId="2376408962" sldId="269"/>
            <ac:spMk id="2" creationId="{00000000-0000-0000-0000-000000000000}"/>
          </ac:spMkLst>
        </pc:spChg>
        <pc:picChg chg="mod">
          <ac:chgData name="Steve Shellhammer" userId="0e71f22d-ee3e-49c0-82ff-dbc290af8082" providerId="ADAL" clId="{51ABC76D-A061-49C4-ACF3-CFE1C796FC8B}" dt="2019-01-06T18:36:44.806" v="24" actId="1036"/>
          <ac:picMkLst>
            <pc:docMk/>
            <pc:sldMk cId="2376408962" sldId="269"/>
            <ac:picMk id="3" creationId="{604A5A66-177F-4BCA-B477-36D1D415E05A}"/>
          </ac:picMkLst>
        </pc:picChg>
      </pc:sldChg>
      <pc:sldChg chg="modSp">
        <pc:chgData name="Steve Shellhammer" userId="0e71f22d-ee3e-49c0-82ff-dbc290af8082" providerId="ADAL" clId="{51ABC76D-A061-49C4-ACF3-CFE1C796FC8B}" dt="2019-01-06T18:35:34.964" v="19" actId="20577"/>
        <pc:sldMkLst>
          <pc:docMk/>
          <pc:sldMk cId="1628697714" sldId="280"/>
        </pc:sldMkLst>
        <pc:spChg chg="mod">
          <ac:chgData name="Steve Shellhammer" userId="0e71f22d-ee3e-49c0-82ff-dbc290af8082" providerId="ADAL" clId="{51ABC76D-A061-49C4-ACF3-CFE1C796FC8B}" dt="2019-01-06T18:35:34.964" v="19" actId="20577"/>
          <ac:spMkLst>
            <pc:docMk/>
            <pc:sldMk cId="1628697714" sldId="280"/>
            <ac:spMk id="3" creationId="{77D41C8B-B134-4FD3-BDEE-B93E12984B67}"/>
          </ac:spMkLst>
        </pc:spChg>
      </pc:sldChg>
      <pc:sldMasterChg chg="modSp">
        <pc:chgData name="Steve Shellhammer" userId="0e71f22d-ee3e-49c0-82ff-dbc290af8082" providerId="ADAL" clId="{51ABC76D-A061-49C4-ACF3-CFE1C796FC8B}" dt="2019-01-06T18:34:43.547" v="1" actId="20577"/>
        <pc:sldMasterMkLst>
          <pc:docMk/>
          <pc:sldMasterMk cId="0" sldId="2147483648"/>
        </pc:sldMasterMkLst>
        <pc:spChg chg="mod">
          <ac:chgData name="Steve Shellhammer" userId="0e71f22d-ee3e-49c0-82ff-dbc290af8082" providerId="ADAL" clId="{51ABC76D-A061-49C4-ACF3-CFE1C796FC8B}" dt="2019-01-06T18:34:43.54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D03E069F-8832-4E63-878E-55986B85DA30}"/>
    <pc:docChg chg="modSld">
      <pc:chgData name="Steve Shellhammer" userId="0e71f22d-ee3e-49c0-82ff-dbc290af8082" providerId="ADAL" clId="{D03E069F-8832-4E63-878E-55986B85DA30}" dt="2019-01-06T18:33:19.398" v="164" actId="14100"/>
      <pc:docMkLst>
        <pc:docMk/>
      </pc:docMkLst>
      <pc:sldChg chg="modSp">
        <pc:chgData name="Steve Shellhammer" userId="0e71f22d-ee3e-49c0-82ff-dbc290af8082" providerId="ADAL" clId="{D03E069F-8832-4E63-878E-55986B85DA30}" dt="2019-01-06T18:33:19.398" v="164" actId="14100"/>
        <pc:sldMkLst>
          <pc:docMk/>
          <pc:sldMk cId="1628697714" sldId="280"/>
        </pc:sldMkLst>
        <pc:spChg chg="mod">
          <ac:chgData name="Steve Shellhammer" userId="0e71f22d-ee3e-49c0-82ff-dbc290af8082" providerId="ADAL" clId="{D03E069F-8832-4E63-878E-55986B85DA30}" dt="2019-01-06T18:33:19.398" v="164" actId="14100"/>
          <ac:spMkLst>
            <pc:docMk/>
            <pc:sldMk cId="1628697714" sldId="280"/>
            <ac:spMk id="3" creationId="{77D41C8B-B134-4FD3-BDEE-B93E12984B67}"/>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1/6/2019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January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802.19-19/0002r1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34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 was published in December 2018</a:t>
            </a:r>
          </a:p>
          <a:p>
            <a:r>
              <a:rPr lang="en-US" sz="2400" dirty="0"/>
              <a:t>Congratulations to all who contributed!</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At the November Plenary the IEEE 802 Executive Committee approved the PAR/CSD for coexistence in the sub-1GHz frequency bands</a:t>
            </a:r>
          </a:p>
          <a:p>
            <a:r>
              <a:rPr lang="en-US" sz="2400" dirty="0"/>
              <a:t>In December NesCom and the Standards Board approve the PAR</a:t>
            </a:r>
          </a:p>
          <a:p>
            <a:r>
              <a:rPr lang="en-US" sz="2400" dirty="0"/>
              <a:t>Task Group 3 will hold their first meetings this week</a:t>
            </a:r>
          </a:p>
          <a:p>
            <a:pPr lvl="1"/>
            <a:r>
              <a:rPr lang="en-US" sz="2200" b="1" dirty="0"/>
              <a:t>Monday PM1</a:t>
            </a:r>
          </a:p>
          <a:p>
            <a:pPr lvl="1"/>
            <a:r>
              <a:rPr lang="en-US" sz="2200" b="1" dirty="0"/>
              <a:t>Tuesday Evening</a:t>
            </a:r>
          </a:p>
          <a:p>
            <a:pPr lvl="1"/>
            <a:r>
              <a:rPr lang="en-US" sz="2200" b="1" dirty="0"/>
              <a:t>Thursday AM2</a:t>
            </a:r>
          </a:p>
          <a:p>
            <a:r>
              <a:rPr lang="en-US" sz="2400" dirty="0"/>
              <a:t>The WG chair has appointed Ben Rolf as the Task Group chair.  The WG will vote to confirm that appointment at the WG opening, on Monday PM2</a:t>
            </a:r>
            <a:endParaRPr lang="en-US" sz="2400" b="1" dirty="0"/>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p:txBody>
          <a:bodyPr/>
          <a:lstStyle/>
          <a:p>
            <a:r>
              <a:rPr lang="en-US" sz="3600" dirty="0"/>
              <a:t>IEEE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p:txBody>
          <a:bodyPr/>
          <a:lstStyle/>
          <a:p>
            <a:r>
              <a:rPr lang="en-US" dirty="0"/>
              <a:t>After some discussion at the November Plenary meeting we held a conference call on the IEEE 802 Coexistence Process on December 11, 2018</a:t>
            </a:r>
          </a:p>
          <a:p>
            <a:r>
              <a:rPr lang="en-US" dirty="0"/>
              <a:t>The WG chair presented document 802.19-18/91r1</a:t>
            </a:r>
          </a:p>
          <a:p>
            <a:r>
              <a:rPr lang="en-US" dirty="0"/>
              <a:t>The WG chair will present that document again at the 802.19 WG opening (Monday PM2)</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61734"/>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pic>
        <p:nvPicPr>
          <p:cNvPr id="3" name="Picture 2">
            <a:extLst>
              <a:ext uri="{FF2B5EF4-FFF2-40B4-BE49-F238E27FC236}">
                <a16:creationId xmlns:a16="http://schemas.microsoft.com/office/drawing/2014/main" id="{604A5A66-177F-4BCA-B477-36D1D415E05A}"/>
              </a:ext>
            </a:extLst>
          </p:cNvPr>
          <p:cNvPicPr>
            <a:picLocks noChangeAspect="1"/>
          </p:cNvPicPr>
          <p:nvPr/>
        </p:nvPicPr>
        <p:blipFill>
          <a:blip r:embed="rId2"/>
          <a:stretch>
            <a:fillRect/>
          </a:stretch>
        </p:blipFill>
        <p:spPr>
          <a:xfrm>
            <a:off x="990600" y="1476900"/>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TotalTime>
  <Words>326</Words>
  <Application>Microsoft Office PowerPoint</Application>
  <PresentationFormat>Custom</PresentationFormat>
  <Paragraphs>50</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January 2019 Opening Report</vt:lpstr>
      <vt:lpstr>Voter Summary</vt:lpstr>
      <vt:lpstr>802.19.1 Revision Task Group</vt:lpstr>
      <vt:lpstr>Task Group 2</vt:lpstr>
      <vt:lpstr>Task Group 3</vt:lpstr>
      <vt:lpstr>IEEE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158</cp:revision>
  <cp:lastPrinted>2015-01-08T23:35:49Z</cp:lastPrinted>
  <dcterms:created xsi:type="dcterms:W3CDTF">2014-10-30T17:06:39Z</dcterms:created>
  <dcterms:modified xsi:type="dcterms:W3CDTF">2019-01-06T18:36:49Z</dcterms:modified>
</cp:coreProperties>
</file>