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264" r:id="rId3"/>
    <p:sldId id="279" r:id="rId4"/>
    <p:sldId id="275" r:id="rId5"/>
    <p:sldId id="280" r:id="rId6"/>
    <p:sldId id="283" r:id="rId7"/>
    <p:sldId id="269" r:id="rId8"/>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3C45547-6DB7-4C34-850D-CE8242A8AF7E}" v="4" dt="2019-01-05T23:41:44.051"/>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4831" autoAdjust="0"/>
    <p:restoredTop sz="94127" autoAdjust="0"/>
  </p:normalViewPr>
  <p:slideViewPr>
    <p:cSldViewPr>
      <p:cViewPr varScale="1">
        <p:scale>
          <a:sx n="101" d="100"/>
          <a:sy n="101" d="100"/>
        </p:scale>
        <p:origin x="2502" y="102"/>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E3C45547-6DB7-4C34-850D-CE8242A8AF7E}"/>
    <pc:docChg chg="custSel addSld delSld modSld modMainMaster">
      <pc:chgData name="Steve Shellhammer" userId="0e71f22d-ee3e-49c0-82ff-dbc290af8082" providerId="ADAL" clId="{E3C45547-6DB7-4C34-850D-CE8242A8AF7E}" dt="2019-01-05T23:41:06.414" v="804" actId="20577"/>
      <pc:docMkLst>
        <pc:docMk/>
      </pc:docMkLst>
      <pc:sldChg chg="modSp">
        <pc:chgData name="Steve Shellhammer" userId="0e71f22d-ee3e-49c0-82ff-dbc290af8082" providerId="ADAL" clId="{E3C45547-6DB7-4C34-850D-CE8242A8AF7E}" dt="2019-01-05T23:25:13.289" v="18" actId="20577"/>
        <pc:sldMkLst>
          <pc:docMk/>
          <pc:sldMk cId="0" sldId="256"/>
        </pc:sldMkLst>
        <pc:spChg chg="mod">
          <ac:chgData name="Steve Shellhammer" userId="0e71f22d-ee3e-49c0-82ff-dbc290af8082" providerId="ADAL" clId="{E3C45547-6DB7-4C34-850D-CE8242A8AF7E}" dt="2019-01-05T23:25:04.630" v="8" actId="20577"/>
          <ac:spMkLst>
            <pc:docMk/>
            <pc:sldMk cId="0" sldId="256"/>
            <ac:spMk id="3073" creationId="{00000000-0000-0000-0000-000000000000}"/>
          </ac:spMkLst>
        </pc:spChg>
        <pc:spChg chg="mod">
          <ac:chgData name="Steve Shellhammer" userId="0e71f22d-ee3e-49c0-82ff-dbc290af8082" providerId="ADAL" clId="{E3C45547-6DB7-4C34-850D-CE8242A8AF7E}" dt="2019-01-05T23:25:13.289" v="18" actId="20577"/>
          <ac:spMkLst>
            <pc:docMk/>
            <pc:sldMk cId="0" sldId="256"/>
            <ac:spMk id="3074" creationId="{00000000-0000-0000-0000-000000000000}"/>
          </ac:spMkLst>
        </pc:spChg>
      </pc:sldChg>
      <pc:sldChg chg="modSp">
        <pc:chgData name="Steve Shellhammer" userId="0e71f22d-ee3e-49c0-82ff-dbc290af8082" providerId="ADAL" clId="{E3C45547-6DB7-4C34-850D-CE8242A8AF7E}" dt="2019-01-05T23:27:14.363" v="28" actId="20577"/>
        <pc:sldMkLst>
          <pc:docMk/>
          <pc:sldMk cId="3731895628" sldId="264"/>
        </pc:sldMkLst>
        <pc:spChg chg="mod">
          <ac:chgData name="Steve Shellhammer" userId="0e71f22d-ee3e-49c0-82ff-dbc290af8082" providerId="ADAL" clId="{E3C45547-6DB7-4C34-850D-CE8242A8AF7E}" dt="2019-01-05T23:27:14.363" v="28" actId="20577"/>
          <ac:spMkLst>
            <pc:docMk/>
            <pc:sldMk cId="3731895628" sldId="264"/>
            <ac:spMk id="3" creationId="{00000000-0000-0000-0000-000000000000}"/>
          </ac:spMkLst>
        </pc:spChg>
      </pc:sldChg>
      <pc:sldChg chg="delSp modSp">
        <pc:chgData name="Steve Shellhammer" userId="0e71f22d-ee3e-49c0-82ff-dbc290af8082" providerId="ADAL" clId="{E3C45547-6DB7-4C34-850D-CE8242A8AF7E}" dt="2019-01-05T23:39:30.515" v="731" actId="1076"/>
        <pc:sldMkLst>
          <pc:docMk/>
          <pc:sldMk cId="2376408962" sldId="269"/>
        </pc:sldMkLst>
        <pc:picChg chg="mod">
          <ac:chgData name="Steve Shellhammer" userId="0e71f22d-ee3e-49c0-82ff-dbc290af8082" providerId="ADAL" clId="{E3C45547-6DB7-4C34-850D-CE8242A8AF7E}" dt="2019-01-05T23:39:30.515" v="731" actId="1076"/>
          <ac:picMkLst>
            <pc:docMk/>
            <pc:sldMk cId="2376408962" sldId="269"/>
            <ac:picMk id="3" creationId="{604A5A66-177F-4BCA-B477-36D1D415E05A}"/>
          </ac:picMkLst>
        </pc:picChg>
        <pc:picChg chg="del">
          <ac:chgData name="Steve Shellhammer" userId="0e71f22d-ee3e-49c0-82ff-dbc290af8082" providerId="ADAL" clId="{E3C45547-6DB7-4C34-850D-CE8242A8AF7E}" dt="2019-01-05T23:38:28.040" v="728" actId="478"/>
          <ac:picMkLst>
            <pc:docMk/>
            <pc:sldMk cId="2376408962" sldId="269"/>
            <ac:picMk id="8" creationId="{83BD7EED-4232-4DED-9512-A70BB1725384}"/>
          </ac:picMkLst>
        </pc:picChg>
      </pc:sldChg>
      <pc:sldChg chg="modSp">
        <pc:chgData name="Steve Shellhammer" userId="0e71f22d-ee3e-49c0-82ff-dbc290af8082" providerId="ADAL" clId="{E3C45547-6DB7-4C34-850D-CE8242A8AF7E}" dt="2019-01-05T23:39:50.322" v="738" actId="20577"/>
        <pc:sldMkLst>
          <pc:docMk/>
          <pc:sldMk cId="687245326" sldId="279"/>
        </pc:sldMkLst>
        <pc:spChg chg="mod">
          <ac:chgData name="Steve Shellhammer" userId="0e71f22d-ee3e-49c0-82ff-dbc290af8082" providerId="ADAL" clId="{E3C45547-6DB7-4C34-850D-CE8242A8AF7E}" dt="2019-01-05T23:39:50.322" v="738" actId="20577"/>
          <ac:spMkLst>
            <pc:docMk/>
            <pc:sldMk cId="687245326" sldId="279"/>
            <ac:spMk id="3" creationId="{E681A7BA-E28D-4313-9904-D4EEC5ED2F20}"/>
          </ac:spMkLst>
        </pc:spChg>
      </pc:sldChg>
      <pc:sldChg chg="modSp">
        <pc:chgData name="Steve Shellhammer" userId="0e71f22d-ee3e-49c0-82ff-dbc290af8082" providerId="ADAL" clId="{E3C45547-6DB7-4C34-850D-CE8242A8AF7E}" dt="2019-01-05T23:40:58.890" v="798" actId="20577"/>
        <pc:sldMkLst>
          <pc:docMk/>
          <pc:sldMk cId="1628697714" sldId="280"/>
        </pc:sldMkLst>
        <pc:spChg chg="mod">
          <ac:chgData name="Steve Shellhammer" userId="0e71f22d-ee3e-49c0-82ff-dbc290af8082" providerId="ADAL" clId="{E3C45547-6DB7-4C34-850D-CE8242A8AF7E}" dt="2019-01-05T23:33:35.524" v="89" actId="20577"/>
          <ac:spMkLst>
            <pc:docMk/>
            <pc:sldMk cId="1628697714" sldId="280"/>
            <ac:spMk id="2" creationId="{08BA519C-DE1F-4573-B83E-8DF786518135}"/>
          </ac:spMkLst>
        </pc:spChg>
        <pc:spChg chg="mod">
          <ac:chgData name="Steve Shellhammer" userId="0e71f22d-ee3e-49c0-82ff-dbc290af8082" providerId="ADAL" clId="{E3C45547-6DB7-4C34-850D-CE8242A8AF7E}" dt="2019-01-05T23:40:58.890" v="798" actId="20577"/>
          <ac:spMkLst>
            <pc:docMk/>
            <pc:sldMk cId="1628697714" sldId="280"/>
            <ac:spMk id="3" creationId="{77D41C8B-B134-4FD3-BDEE-B93E12984B67}"/>
          </ac:spMkLst>
        </pc:spChg>
      </pc:sldChg>
      <pc:sldChg chg="del">
        <pc:chgData name="Steve Shellhammer" userId="0e71f22d-ee3e-49c0-82ff-dbc290af8082" providerId="ADAL" clId="{E3C45547-6DB7-4C34-850D-CE8242A8AF7E}" dt="2019-01-05T23:38:22.428" v="726" actId="2696"/>
        <pc:sldMkLst>
          <pc:docMk/>
          <pc:sldMk cId="3111974598" sldId="281"/>
        </pc:sldMkLst>
      </pc:sldChg>
      <pc:sldChg chg="del">
        <pc:chgData name="Steve Shellhammer" userId="0e71f22d-ee3e-49c0-82ff-dbc290af8082" providerId="ADAL" clId="{E3C45547-6DB7-4C34-850D-CE8242A8AF7E}" dt="2019-01-05T23:38:22.430" v="727" actId="2696"/>
        <pc:sldMkLst>
          <pc:docMk/>
          <pc:sldMk cId="478440172" sldId="282"/>
        </pc:sldMkLst>
      </pc:sldChg>
      <pc:sldChg chg="modSp add">
        <pc:chgData name="Steve Shellhammer" userId="0e71f22d-ee3e-49c0-82ff-dbc290af8082" providerId="ADAL" clId="{E3C45547-6DB7-4C34-850D-CE8242A8AF7E}" dt="2019-01-05T23:41:06.414" v="804" actId="20577"/>
        <pc:sldMkLst>
          <pc:docMk/>
          <pc:sldMk cId="1254697515" sldId="283"/>
        </pc:sldMkLst>
        <pc:spChg chg="mod">
          <ac:chgData name="Steve Shellhammer" userId="0e71f22d-ee3e-49c0-82ff-dbc290af8082" providerId="ADAL" clId="{E3C45547-6DB7-4C34-850D-CE8242A8AF7E}" dt="2019-01-05T23:35:37.711" v="419" actId="404"/>
          <ac:spMkLst>
            <pc:docMk/>
            <pc:sldMk cId="1254697515" sldId="283"/>
            <ac:spMk id="2" creationId="{699EB5AA-7C1E-43F4-941D-621B834F1BEC}"/>
          </ac:spMkLst>
        </pc:spChg>
        <pc:spChg chg="mod">
          <ac:chgData name="Steve Shellhammer" userId="0e71f22d-ee3e-49c0-82ff-dbc290af8082" providerId="ADAL" clId="{E3C45547-6DB7-4C34-850D-CE8242A8AF7E}" dt="2019-01-05T23:41:06.414" v="804" actId="20577"/>
          <ac:spMkLst>
            <pc:docMk/>
            <pc:sldMk cId="1254697515" sldId="283"/>
            <ac:spMk id="3" creationId="{8E638090-E680-4193-9BF0-7AEB81DB0B05}"/>
          </ac:spMkLst>
        </pc:spChg>
      </pc:sldChg>
      <pc:sldMasterChg chg="modSp">
        <pc:chgData name="Steve Shellhammer" userId="0e71f22d-ee3e-49c0-82ff-dbc290af8082" providerId="ADAL" clId="{E3C45547-6DB7-4C34-850D-CE8242A8AF7E}" dt="2019-01-05T23:25:34.176" v="26" actId="20577"/>
        <pc:sldMasterMkLst>
          <pc:docMk/>
          <pc:sldMasterMk cId="0" sldId="2147483648"/>
        </pc:sldMasterMkLst>
        <pc:spChg chg="mod">
          <ac:chgData name="Steve Shellhammer" userId="0e71f22d-ee3e-49c0-82ff-dbc290af8082" providerId="ADAL" clId="{E3C45547-6DB7-4C34-850D-CE8242A8AF7E}" dt="2019-01-05T23:25:34.176" v="26" actId="20577"/>
          <ac:spMkLst>
            <pc:docMk/>
            <pc:sldMasterMk cId="0" sldId="2147483648"/>
            <ac:spMk id="10"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1/5/2019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January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January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802.19-19/0002r0</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dirty="0"/>
              <a:t>January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a:t>January 2019 Opening Report</a:t>
            </a:r>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2019-01-05</a:t>
            </a:r>
          </a:p>
        </p:txBody>
      </p:sp>
      <p:graphicFrame>
        <p:nvGraphicFramePr>
          <p:cNvPr id="3075" name="Object 3"/>
          <p:cNvGraphicFramePr>
            <a:graphicFrameLocks noChangeAspect="1"/>
          </p:cNvGraphicFramePr>
          <p:nvPr>
            <p:extLst>
              <p:ext uri="{D42A27DB-BD31-4B8C-83A1-F6EECF244321}">
                <p14:modId xmlns:p14="http://schemas.microsoft.com/office/powerpoint/2010/main" val="4249318107"/>
              </p:ext>
            </p:extLst>
          </p:nvPr>
        </p:nvGraphicFramePr>
        <p:xfrm>
          <a:off x="546100" y="2438400"/>
          <a:ext cx="8661400" cy="2679700"/>
        </p:xfrm>
        <a:graphic>
          <a:graphicData uri="http://schemas.openxmlformats.org/presentationml/2006/ole">
            <mc:AlternateContent xmlns:mc="http://schemas.openxmlformats.org/markup-compatibility/2006">
              <mc:Choice xmlns:v="urn:schemas-microsoft-com:vml" Requires="v">
                <p:oleObj spid="_x0000_s1026" name="Document" r:id="rId4" imgW="8238348" imgH="2556850" progId="Word.Document.8">
                  <p:embed/>
                </p:oleObj>
              </mc:Choice>
              <mc:Fallback>
                <p:oleObj name="Document" r:id="rId4" imgW="8238348" imgH="2556850" progId="Word.Document.8">
                  <p:embed/>
                  <p:pic>
                    <p:nvPicPr>
                      <p:cNvPr id="3075" name="Object 3"/>
                      <p:cNvPicPr>
                        <a:picLocks noChangeAspect="1" noChangeArrowheads="1"/>
                      </p:cNvPicPr>
                      <p:nvPr/>
                    </p:nvPicPr>
                    <p:blipFill>
                      <a:blip r:embed="rId5"/>
                      <a:srcRect/>
                      <a:stretch>
                        <a:fillRect/>
                      </a:stretch>
                    </p:blipFill>
                    <p:spPr bwMode="auto">
                      <a:xfrm>
                        <a:off x="546100" y="2438400"/>
                        <a:ext cx="8661400" cy="26797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Voter Summary</a:t>
            </a:r>
          </a:p>
        </p:txBody>
      </p:sp>
      <p:sp>
        <p:nvSpPr>
          <p:cNvPr id="3" name="Content Placeholder 2"/>
          <p:cNvSpPr>
            <a:spLocks noGrp="1"/>
          </p:cNvSpPr>
          <p:nvPr>
            <p:ph idx="1"/>
          </p:nvPr>
        </p:nvSpPr>
        <p:spPr/>
        <p:txBody>
          <a:bodyPr/>
          <a:lstStyle/>
          <a:p>
            <a:r>
              <a:rPr lang="en-US" sz="2800" dirty="0"/>
              <a:t>IEEE 802.19 has 34 voting members</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373189562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2234CD-F7FE-4209-AB5C-722DE4C2D9A9}"/>
              </a:ext>
            </a:extLst>
          </p:cNvPr>
          <p:cNvSpPr>
            <a:spLocks noGrp="1"/>
          </p:cNvSpPr>
          <p:nvPr>
            <p:ph type="title"/>
          </p:nvPr>
        </p:nvSpPr>
        <p:spPr/>
        <p:txBody>
          <a:bodyPr/>
          <a:lstStyle/>
          <a:p>
            <a:r>
              <a:rPr lang="en-US" sz="3600" dirty="0"/>
              <a:t>802.19.1 Revision Task Group</a:t>
            </a:r>
          </a:p>
        </p:txBody>
      </p:sp>
      <p:sp>
        <p:nvSpPr>
          <p:cNvPr id="3" name="Content Placeholder 2">
            <a:extLst>
              <a:ext uri="{FF2B5EF4-FFF2-40B4-BE49-F238E27FC236}">
                <a16:creationId xmlns:a16="http://schemas.microsoft.com/office/drawing/2014/main" id="{E681A7BA-E28D-4313-9904-D4EEC5ED2F20}"/>
              </a:ext>
            </a:extLst>
          </p:cNvPr>
          <p:cNvSpPr>
            <a:spLocks noGrp="1"/>
          </p:cNvSpPr>
          <p:nvPr>
            <p:ph idx="1"/>
          </p:nvPr>
        </p:nvSpPr>
        <p:spPr>
          <a:xfrm>
            <a:off x="731520" y="1952416"/>
            <a:ext cx="8288868" cy="4548293"/>
          </a:xfrm>
        </p:spPr>
        <p:txBody>
          <a:bodyPr/>
          <a:lstStyle/>
          <a:p>
            <a:r>
              <a:rPr lang="en-US" sz="2400" dirty="0"/>
              <a:t>The standard was published in December 2018</a:t>
            </a:r>
          </a:p>
          <a:p>
            <a:r>
              <a:rPr lang="en-US" sz="2400" dirty="0"/>
              <a:t>Congratulations to all who contributed!</a:t>
            </a:r>
          </a:p>
        </p:txBody>
      </p:sp>
      <p:sp>
        <p:nvSpPr>
          <p:cNvPr id="4" name="Slide Number Placeholder 3">
            <a:extLst>
              <a:ext uri="{FF2B5EF4-FFF2-40B4-BE49-F238E27FC236}">
                <a16:creationId xmlns:a16="http://schemas.microsoft.com/office/drawing/2014/main" id="{C711973C-B85C-4B31-BECE-D7BBF6B41D4A}"/>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8F9885FD-848B-4F22-AFB6-B6169A8D993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13FE938-6519-4958-91C6-A195F9378531}"/>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6872453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731522"/>
            <a:ext cx="8839200" cy="1136227"/>
          </a:xfrm>
        </p:spPr>
        <p:txBody>
          <a:bodyPr/>
          <a:lstStyle/>
          <a:p>
            <a:r>
              <a:rPr lang="en-US" sz="3600" dirty="0"/>
              <a:t>Task Group 2</a:t>
            </a:r>
          </a:p>
        </p:txBody>
      </p:sp>
      <p:sp>
        <p:nvSpPr>
          <p:cNvPr id="3" name="Content Placeholder 2"/>
          <p:cNvSpPr>
            <a:spLocks noGrp="1"/>
          </p:cNvSpPr>
          <p:nvPr>
            <p:ph idx="1"/>
          </p:nvPr>
        </p:nvSpPr>
        <p:spPr>
          <a:xfrm>
            <a:off x="731520" y="1952416"/>
            <a:ext cx="8288868" cy="4548293"/>
          </a:xfrm>
        </p:spPr>
        <p:txBody>
          <a:bodyPr/>
          <a:lstStyle/>
          <a:p>
            <a:r>
              <a:rPr lang="en-US" sz="2400" dirty="0"/>
              <a:t>Task Group 2 will not meet this week</a:t>
            </a:r>
          </a:p>
          <a:p>
            <a:r>
              <a:rPr lang="en-US" sz="2400" dirty="0"/>
              <a:t>TG2 may hold conference calls</a:t>
            </a:r>
          </a:p>
          <a:p>
            <a:endParaRPr lang="en-US" sz="2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7776111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BA519C-DE1F-4573-B83E-8DF786518135}"/>
              </a:ext>
            </a:extLst>
          </p:cNvPr>
          <p:cNvSpPr>
            <a:spLocks noGrp="1"/>
          </p:cNvSpPr>
          <p:nvPr>
            <p:ph type="title"/>
          </p:nvPr>
        </p:nvSpPr>
        <p:spPr/>
        <p:txBody>
          <a:bodyPr/>
          <a:lstStyle/>
          <a:p>
            <a:r>
              <a:rPr lang="en-US" sz="3600" dirty="0"/>
              <a:t>Task Group 3</a:t>
            </a:r>
          </a:p>
        </p:txBody>
      </p:sp>
      <p:sp>
        <p:nvSpPr>
          <p:cNvPr id="3" name="Content Placeholder 2">
            <a:extLst>
              <a:ext uri="{FF2B5EF4-FFF2-40B4-BE49-F238E27FC236}">
                <a16:creationId xmlns:a16="http://schemas.microsoft.com/office/drawing/2014/main" id="{77D41C8B-B134-4FD3-BDEE-B93E12984B67}"/>
              </a:ext>
            </a:extLst>
          </p:cNvPr>
          <p:cNvSpPr>
            <a:spLocks noGrp="1"/>
          </p:cNvSpPr>
          <p:nvPr>
            <p:ph idx="1"/>
          </p:nvPr>
        </p:nvSpPr>
        <p:spPr/>
        <p:txBody>
          <a:bodyPr/>
          <a:lstStyle/>
          <a:p>
            <a:r>
              <a:rPr lang="en-US" sz="2400" dirty="0"/>
              <a:t>At the November Plenary the IEEE 802 Executive Committee approved the PAR/CSD for coexistence in the sub-1GHz frequency bands</a:t>
            </a:r>
          </a:p>
          <a:p>
            <a:r>
              <a:rPr lang="en-US" sz="2400" dirty="0"/>
              <a:t>In December NesCom and the Standards Board approve the PAR</a:t>
            </a:r>
          </a:p>
          <a:p>
            <a:r>
              <a:rPr lang="en-US" sz="2400" dirty="0"/>
              <a:t>Task Group 3 will hold their first meetings this week</a:t>
            </a:r>
          </a:p>
          <a:p>
            <a:pPr lvl="1"/>
            <a:r>
              <a:rPr lang="en-US" sz="2200" b="1" dirty="0"/>
              <a:t>Monday PM1</a:t>
            </a:r>
          </a:p>
          <a:p>
            <a:pPr lvl="1"/>
            <a:r>
              <a:rPr lang="en-US" sz="2200" b="1" dirty="0"/>
              <a:t>Tuesday Evening</a:t>
            </a:r>
          </a:p>
          <a:p>
            <a:pPr lvl="1"/>
            <a:r>
              <a:rPr lang="en-US" sz="2200" b="1" dirty="0"/>
              <a:t>Thursday AM2</a:t>
            </a:r>
          </a:p>
          <a:p>
            <a:endParaRPr lang="en-US" sz="2400" dirty="0"/>
          </a:p>
        </p:txBody>
      </p:sp>
      <p:sp>
        <p:nvSpPr>
          <p:cNvPr id="4" name="Slide Number Placeholder 3">
            <a:extLst>
              <a:ext uri="{FF2B5EF4-FFF2-40B4-BE49-F238E27FC236}">
                <a16:creationId xmlns:a16="http://schemas.microsoft.com/office/drawing/2014/main" id="{25B89E7C-9E10-4E3D-A070-4F7901D71345}"/>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FF00FE75-67C5-41DA-9816-B90016863EFE}"/>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104F9A4-3C82-4EA9-B0F3-E5B4CFA77A4F}"/>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16286977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EB5AA-7C1E-43F4-941D-621B834F1BEC}"/>
              </a:ext>
            </a:extLst>
          </p:cNvPr>
          <p:cNvSpPr>
            <a:spLocks noGrp="1"/>
          </p:cNvSpPr>
          <p:nvPr>
            <p:ph type="title"/>
          </p:nvPr>
        </p:nvSpPr>
        <p:spPr/>
        <p:txBody>
          <a:bodyPr/>
          <a:lstStyle/>
          <a:p>
            <a:r>
              <a:rPr lang="en-US" sz="3600" dirty="0"/>
              <a:t>IEEE 802 Coexistence Process</a:t>
            </a:r>
          </a:p>
        </p:txBody>
      </p:sp>
      <p:sp>
        <p:nvSpPr>
          <p:cNvPr id="3" name="Content Placeholder 2">
            <a:extLst>
              <a:ext uri="{FF2B5EF4-FFF2-40B4-BE49-F238E27FC236}">
                <a16:creationId xmlns:a16="http://schemas.microsoft.com/office/drawing/2014/main" id="{8E638090-E680-4193-9BF0-7AEB81DB0B05}"/>
              </a:ext>
            </a:extLst>
          </p:cNvPr>
          <p:cNvSpPr>
            <a:spLocks noGrp="1"/>
          </p:cNvSpPr>
          <p:nvPr>
            <p:ph idx="1"/>
          </p:nvPr>
        </p:nvSpPr>
        <p:spPr/>
        <p:txBody>
          <a:bodyPr/>
          <a:lstStyle/>
          <a:p>
            <a:r>
              <a:rPr lang="en-US" dirty="0"/>
              <a:t>After some discussion at the November Plenary meeting we held a conference call on the IEEE 802 Coexistence Process on December 11, 2018</a:t>
            </a:r>
          </a:p>
          <a:p>
            <a:r>
              <a:rPr lang="en-US" dirty="0"/>
              <a:t>The WG chair presented document 802.19-18/91r1</a:t>
            </a:r>
          </a:p>
          <a:p>
            <a:r>
              <a:rPr lang="en-US" dirty="0"/>
              <a:t>The WG chair will present that document again at the 802.19 WG opening (Monday PM2)</a:t>
            </a:r>
          </a:p>
        </p:txBody>
      </p:sp>
      <p:sp>
        <p:nvSpPr>
          <p:cNvPr id="4" name="Slide Number Placeholder 3">
            <a:extLst>
              <a:ext uri="{FF2B5EF4-FFF2-40B4-BE49-F238E27FC236}">
                <a16:creationId xmlns:a16="http://schemas.microsoft.com/office/drawing/2014/main" id="{B2614258-3763-4ABC-AB25-4B7F52181679}"/>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2F5838C7-E377-4E08-AF2E-31CB4E66E3E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1155E37-92FD-454C-9BEB-6B227F7DAF5C}"/>
              </a:ext>
            </a:extLst>
          </p:cNvPr>
          <p:cNvSpPr>
            <a:spLocks noGrp="1"/>
          </p:cNvSpPr>
          <p:nvPr>
            <p:ph type="dt" idx="15"/>
          </p:nvPr>
        </p:nvSpPr>
        <p:spPr/>
        <p:txBody>
          <a:bodyPr/>
          <a:lstStyle/>
          <a:p>
            <a:r>
              <a:rPr lang="en-US" dirty="0"/>
              <a:t>January 2019</a:t>
            </a:r>
            <a:endParaRPr lang="en-GB" dirty="0"/>
          </a:p>
        </p:txBody>
      </p:sp>
    </p:spTree>
    <p:extLst>
      <p:ext uri="{BB962C8B-B14F-4D97-AF65-F5344CB8AC3E}">
        <p14:creationId xmlns:p14="http://schemas.microsoft.com/office/powerpoint/2010/main" val="12546975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3373" y="671765"/>
            <a:ext cx="8288868" cy="623635"/>
          </a:xfrm>
        </p:spPr>
        <p:txBody>
          <a:bodyPr/>
          <a:lstStyle/>
          <a:p>
            <a:r>
              <a:rPr lang="en-US" sz="3600" dirty="0"/>
              <a:t>Schedule</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Steve Shellhammer, Qualcomm</a:t>
            </a:r>
          </a:p>
        </p:txBody>
      </p:sp>
      <p:sp>
        <p:nvSpPr>
          <p:cNvPr id="6" name="Date Placeholder 5"/>
          <p:cNvSpPr>
            <a:spLocks noGrp="1"/>
          </p:cNvSpPr>
          <p:nvPr>
            <p:ph type="dt" idx="15"/>
          </p:nvPr>
        </p:nvSpPr>
        <p:spPr/>
        <p:txBody>
          <a:bodyPr/>
          <a:lstStyle/>
          <a:p>
            <a:r>
              <a:rPr lang="en-US" dirty="0"/>
              <a:t>January 2019</a:t>
            </a:r>
            <a:endParaRPr lang="en-GB" dirty="0"/>
          </a:p>
        </p:txBody>
      </p:sp>
      <p:pic>
        <p:nvPicPr>
          <p:cNvPr id="3" name="Picture 2">
            <a:extLst>
              <a:ext uri="{FF2B5EF4-FFF2-40B4-BE49-F238E27FC236}">
                <a16:creationId xmlns:a16="http://schemas.microsoft.com/office/drawing/2014/main" id="{604A5A66-177F-4BCA-B477-36D1D415E05A}"/>
              </a:ext>
            </a:extLst>
          </p:cNvPr>
          <p:cNvPicPr>
            <a:picLocks noChangeAspect="1"/>
          </p:cNvPicPr>
          <p:nvPr/>
        </p:nvPicPr>
        <p:blipFill>
          <a:blip r:embed="rId2"/>
          <a:stretch>
            <a:fillRect/>
          </a:stretch>
        </p:blipFill>
        <p:spPr>
          <a:xfrm>
            <a:off x="1143000" y="1505954"/>
            <a:ext cx="7838945" cy="5228700"/>
          </a:xfrm>
          <a:prstGeom prst="rect">
            <a:avLst/>
          </a:prstGeom>
        </p:spPr>
      </p:pic>
    </p:spTree>
    <p:extLst>
      <p:ext uri="{BB962C8B-B14F-4D97-AF65-F5344CB8AC3E}">
        <p14:creationId xmlns:p14="http://schemas.microsoft.com/office/powerpoint/2010/main" val="2376408962"/>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763</TotalTime>
  <Words>297</Words>
  <Application>Microsoft Office PowerPoint</Application>
  <PresentationFormat>Custom</PresentationFormat>
  <Paragraphs>49</Paragraphs>
  <Slides>7</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3" baseType="lpstr">
      <vt:lpstr>Arial</vt:lpstr>
      <vt:lpstr>Calibri</vt:lpstr>
      <vt:lpstr>Courier New</vt:lpstr>
      <vt:lpstr>Times New Roman</vt:lpstr>
      <vt:lpstr>Office Theme</vt:lpstr>
      <vt:lpstr>Document</vt:lpstr>
      <vt:lpstr>January 2019 Opening Report</vt:lpstr>
      <vt:lpstr>Voter Summary</vt:lpstr>
      <vt:lpstr>802.19.1 Revision Task Group</vt:lpstr>
      <vt:lpstr>Task Group 2</vt:lpstr>
      <vt:lpstr>Task Group 3</vt:lpstr>
      <vt:lpstr>IEEE 802 Coexistence Process</vt:lpstr>
      <vt:lpstr>Schedule</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158</cp:revision>
  <cp:lastPrinted>2015-01-08T23:35:49Z</cp:lastPrinted>
  <dcterms:created xsi:type="dcterms:W3CDTF">2014-10-30T17:06:39Z</dcterms:created>
  <dcterms:modified xsi:type="dcterms:W3CDTF">2019-01-05T23:41:48Z</dcterms:modified>
</cp:coreProperties>
</file>