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
  </p:notesMasterIdLst>
  <p:handoutMasterIdLst>
    <p:handoutMasterId r:id="rId8"/>
  </p:handoutMasterIdLst>
  <p:sldIdLst>
    <p:sldId id="256" r:id="rId2"/>
    <p:sldId id="285" r:id="rId3"/>
    <p:sldId id="280" r:id="rId4"/>
    <p:sldId id="286" r:id="rId5"/>
    <p:sldId id="287" r:id="rId6"/>
  </p:sldIdLst>
  <p:sldSz cx="9753600" cy="7315200"/>
  <p:notesSz cx="7315200" cy="96012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980" userDrawn="1">
          <p15:clr>
            <a:srgbClr val="A4A3A4"/>
          </p15:clr>
        </p15:guide>
        <p15:guide id="2" pos="227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napVertSplitter="1" vertBarState="minimized">
    <p:restoredLeft sz="4831" autoAdjust="0"/>
    <p:restoredTop sz="94127" autoAdjust="0"/>
  </p:normalViewPr>
  <p:slideViewPr>
    <p:cSldViewPr>
      <p:cViewPr varScale="1">
        <p:scale>
          <a:sx n="79" d="100"/>
          <a:sy n="79" d="100"/>
        </p:scale>
        <p:origin x="1954" y="62"/>
      </p:cViewPr>
      <p:guideLst>
        <p:guide orient="horz" pos="2304"/>
        <p:guide pos="3072"/>
      </p:guideLst>
    </p:cSldViewPr>
  </p:slideViewPr>
  <p:outlineViewPr>
    <p:cViewPr varScale="1">
      <p:scale>
        <a:sx n="170" d="200"/>
        <a:sy n="170" d="200"/>
      </p:scale>
      <p:origin x="0" y="-5499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980"/>
        <p:guide pos="227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55" cy="479567"/>
          </a:xfrm>
          <a:prstGeom prst="rect">
            <a:avLst/>
          </a:prstGeom>
        </p:spPr>
        <p:txBody>
          <a:bodyPr vert="horz" lIns="95390" tIns="47695" rIns="95390" bIns="47695" rtlCol="0"/>
          <a:lstStyle>
            <a:lvl1pPr algn="l">
              <a:defRPr sz="1300"/>
            </a:lvl1pPr>
          </a:lstStyle>
          <a:p>
            <a:endParaRPr lang="en-US" dirty="0"/>
          </a:p>
        </p:txBody>
      </p:sp>
      <p:sp>
        <p:nvSpPr>
          <p:cNvPr id="3" name="Date Placeholder 2"/>
          <p:cNvSpPr>
            <a:spLocks noGrp="1"/>
          </p:cNvSpPr>
          <p:nvPr>
            <p:ph type="dt" sz="quarter" idx="1"/>
          </p:nvPr>
        </p:nvSpPr>
        <p:spPr>
          <a:xfrm>
            <a:off x="4143271" y="0"/>
            <a:ext cx="3170255" cy="479567"/>
          </a:xfrm>
          <a:prstGeom prst="rect">
            <a:avLst/>
          </a:prstGeom>
        </p:spPr>
        <p:txBody>
          <a:bodyPr vert="horz" lIns="95390" tIns="47695" rIns="95390" bIns="47695" rtlCol="0"/>
          <a:lstStyle>
            <a:lvl1pPr algn="r">
              <a:defRPr sz="1300"/>
            </a:lvl1pPr>
          </a:lstStyle>
          <a:p>
            <a:fld id="{B87CCAAF-252C-4847-8D16-EDD6B40E4912}" type="datetimeFigureOut">
              <a:rPr lang="en-US" smtClean="0"/>
              <a:pPr/>
              <a:t>11/14/2018</a:t>
            </a:fld>
            <a:endParaRPr lang="en-US" dirty="0"/>
          </a:p>
        </p:txBody>
      </p:sp>
      <p:sp>
        <p:nvSpPr>
          <p:cNvPr id="4" name="Footer Placeholder 3"/>
          <p:cNvSpPr>
            <a:spLocks noGrp="1"/>
          </p:cNvSpPr>
          <p:nvPr>
            <p:ph type="ftr" sz="quarter" idx="2"/>
          </p:nvPr>
        </p:nvSpPr>
        <p:spPr>
          <a:xfrm>
            <a:off x="0" y="9119991"/>
            <a:ext cx="3170255" cy="479567"/>
          </a:xfrm>
          <a:prstGeom prst="rect">
            <a:avLst/>
          </a:prstGeom>
        </p:spPr>
        <p:txBody>
          <a:bodyPr vert="horz" lIns="95390" tIns="47695" rIns="95390" bIns="47695" rtlCol="0" anchor="b"/>
          <a:lstStyle>
            <a:lvl1pPr algn="l">
              <a:defRPr sz="1300"/>
            </a:lvl1pPr>
          </a:lstStyle>
          <a:p>
            <a:endParaRPr lang="en-US" dirty="0"/>
          </a:p>
        </p:txBody>
      </p:sp>
      <p:sp>
        <p:nvSpPr>
          <p:cNvPr id="5" name="Slide Number Placeholder 4"/>
          <p:cNvSpPr>
            <a:spLocks noGrp="1"/>
          </p:cNvSpPr>
          <p:nvPr>
            <p:ph type="sldNum" sz="quarter" idx="3"/>
          </p:nvPr>
        </p:nvSpPr>
        <p:spPr>
          <a:xfrm>
            <a:off x="4143271" y="9119991"/>
            <a:ext cx="3170255" cy="479567"/>
          </a:xfrm>
          <a:prstGeom prst="rect">
            <a:avLst/>
          </a:prstGeom>
        </p:spPr>
        <p:txBody>
          <a:bodyPr vert="horz" lIns="95390" tIns="47695" rIns="95390" bIns="47695" rtlCol="0" anchor="b"/>
          <a:lstStyle>
            <a:lvl1pPr algn="r">
              <a:defRPr sz="13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315200" cy="9601200"/>
          </a:xfrm>
          <a:prstGeom prst="roundRect">
            <a:avLst>
              <a:gd name="adj" fmla="val 19"/>
            </a:avLst>
          </a:prstGeom>
          <a:solidFill>
            <a:srgbClr val="FFFFFF"/>
          </a:solidFill>
          <a:ln w="9525">
            <a:noFill/>
            <a:round/>
            <a:headEnd/>
            <a:tailEnd/>
          </a:ln>
          <a:effectLst/>
        </p:spPr>
        <p:txBody>
          <a:bodyPr wrap="none" lIns="95390" tIns="47695" rIns="95390" bIns="47695" anchor="ctr"/>
          <a:lstStyle/>
          <a:p>
            <a:endParaRPr lang="en-GB" dirty="0"/>
          </a:p>
        </p:txBody>
      </p:sp>
      <p:sp>
        <p:nvSpPr>
          <p:cNvPr id="2050" name="Rectangle 2"/>
          <p:cNvSpPr>
            <a:spLocks noGrp="1" noChangeArrowheads="1"/>
          </p:cNvSpPr>
          <p:nvPr>
            <p:ph type="hdr"/>
          </p:nvPr>
        </p:nvSpPr>
        <p:spPr bwMode="auto">
          <a:xfrm>
            <a:off x="5950299" y="100184"/>
            <a:ext cx="674914"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89987" y="100184"/>
            <a:ext cx="870857"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265238" y="725488"/>
            <a:ext cx="4783137" cy="358775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74690" y="4560818"/>
            <a:ext cx="5364146" cy="4319390"/>
          </a:xfrm>
          <a:prstGeom prst="rect">
            <a:avLst/>
          </a:prstGeom>
          <a:noFill/>
          <a:ln w="9525">
            <a:noFill/>
            <a:round/>
            <a:headEnd/>
            <a:tailEnd/>
          </a:ln>
          <a:effectLst/>
        </p:spPr>
        <p:txBody>
          <a:bodyPr vert="horz" wrap="square" lIns="97644" tIns="48071" rIns="97644" bIns="48071"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652199" y="9295723"/>
            <a:ext cx="973015" cy="18722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76951" algn="l"/>
                <a:tab pos="1430853" algn="l"/>
                <a:tab pos="2384755" algn="l"/>
                <a:tab pos="3338657" algn="l"/>
                <a:tab pos="4292559" algn="l"/>
                <a:tab pos="5246461" algn="l"/>
                <a:tab pos="6200364" algn="l"/>
                <a:tab pos="7154266" algn="l"/>
                <a:tab pos="8108168" algn="l"/>
                <a:tab pos="9062070" algn="l"/>
                <a:tab pos="10015972" algn="l"/>
                <a:tab pos="10969874" algn="l"/>
              </a:tabLst>
              <a:defRPr sz="13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399693" y="9295722"/>
            <a:ext cx="539262" cy="3761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3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62001" y="9295723"/>
            <a:ext cx="777457" cy="200055"/>
          </a:xfrm>
          <a:prstGeom prst="rect">
            <a:avLst/>
          </a:prstGeom>
          <a:noFill/>
          <a:ln w="9525">
            <a:noFill/>
            <a:round/>
            <a:headEnd/>
            <a:tailEnd/>
          </a:ln>
          <a:effectLst/>
        </p:spPr>
        <p:txBody>
          <a:bodyPr wrap="none" lIns="0" tIns="0" rIns="0" bIns="0">
            <a:spAutoFit/>
          </a:bodyPr>
          <a:lstStyle/>
          <a:p>
            <a:pPr>
              <a:tabLst>
                <a:tab pos="0" algn="l"/>
                <a:tab pos="953902" algn="l"/>
                <a:tab pos="1907804" algn="l"/>
                <a:tab pos="2861706" algn="l"/>
                <a:tab pos="3815608" algn="l"/>
                <a:tab pos="4769510" algn="l"/>
                <a:tab pos="5723412" algn="l"/>
                <a:tab pos="6677315" algn="l"/>
                <a:tab pos="7631217" algn="l"/>
                <a:tab pos="8585119" algn="l"/>
                <a:tab pos="9539021" algn="l"/>
                <a:tab pos="10492923" algn="l"/>
              </a:tabLst>
            </a:pPr>
            <a:r>
              <a:rPr lang="en-US" sz="1300" dirty="0">
                <a:solidFill>
                  <a:srgbClr val="000000"/>
                </a:solidFill>
              </a:rPr>
              <a:t>Submission</a:t>
            </a:r>
          </a:p>
        </p:txBody>
      </p:sp>
      <p:sp>
        <p:nvSpPr>
          <p:cNvPr id="2057" name="Line 9"/>
          <p:cNvSpPr>
            <a:spLocks noChangeShapeType="1"/>
          </p:cNvSpPr>
          <p:nvPr/>
        </p:nvSpPr>
        <p:spPr bwMode="auto">
          <a:xfrm>
            <a:off x="763675" y="9294081"/>
            <a:ext cx="5787851"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
        <p:nvSpPr>
          <p:cNvPr id="2058" name="Line 10"/>
          <p:cNvSpPr>
            <a:spLocks noChangeShapeType="1"/>
          </p:cNvSpPr>
          <p:nvPr/>
        </p:nvSpPr>
        <p:spPr bwMode="auto">
          <a:xfrm>
            <a:off x="683288" y="307121"/>
            <a:ext cx="5948624"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217527" y="725921"/>
            <a:ext cx="4880149" cy="3588543"/>
          </a:xfrm>
          <a:prstGeom prst="rect">
            <a:avLst/>
          </a:prstGeom>
          <a:solidFill>
            <a:srgbClr val="FFFFFF"/>
          </a:solidFill>
          <a:ln w="9525">
            <a:solidFill>
              <a:srgbClr val="000000"/>
            </a:solidFill>
            <a:miter lim="800000"/>
            <a:headEnd/>
            <a:tailEnd/>
          </a:ln>
          <a:effectLst/>
        </p:spPr>
        <p:txBody>
          <a:bodyPr wrap="none" lIns="95390" tIns="47695" rIns="95390" bIns="47695" anchor="ctr"/>
          <a:lstStyle/>
          <a:p>
            <a:endParaRPr lang="en-GB" dirty="0"/>
          </a:p>
        </p:txBody>
      </p:sp>
      <p:sp>
        <p:nvSpPr>
          <p:cNvPr id="12290" name="Rectangle 2"/>
          <p:cNvSpPr txBox="1">
            <a:spLocks noGrp="1" noChangeArrowheads="1"/>
          </p:cNvSpPr>
          <p:nvPr>
            <p:ph type="body"/>
          </p:nvPr>
        </p:nvSpPr>
        <p:spPr bwMode="auto">
          <a:xfrm>
            <a:off x="974690" y="4560817"/>
            <a:ext cx="5365820" cy="4417932"/>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a:lvl1pPr>
            <a:lvl2pPr marL="853463" indent="-365770">
              <a:buFont typeface="Courier New" panose="02070309020205020404" pitchFamily="49" charset="0"/>
              <a:buChar char="o"/>
              <a:defRPr/>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smtClean="0"/>
              <a:t>Benjamin Rolfe BCA/MERL</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smtClean="0"/>
              <a:t>Nov  2018</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smtClean="0"/>
              <a:t>Nov  2018</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smtClean="0"/>
              <a:t>Benjamin Rolfe BCA/MERL</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a:t>
            </a: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802.19-18/0087r3</a:t>
            </a:r>
            <a:endPar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2.xml.rels><?xml version="1.0" encoding="UTF-8" standalone="yes"?>
<Relationships xmlns="http://schemas.openxmlformats.org/package/2006/relationships"><Relationship Id="rId3" Type="http://schemas.openxmlformats.org/officeDocument/2006/relationships/hyperlink" Target="https://mentor.ieee.org/802.19/dcn/18/19-18-0086-00-S1GH-revised-par-text-with-changes-tracked.docx" TargetMode="External"/><Relationship Id="rId2" Type="http://schemas.openxmlformats.org/officeDocument/2006/relationships/hyperlink" Target="https://mentor.ieee.org/802.19/dcn/18/19-18-0083-01-S1GH-par-comments-and-responses.pptx" TargetMode="External"/><Relationship Id="rId1" Type="http://schemas.openxmlformats.org/officeDocument/2006/relationships/slideLayout" Target="../slideLayouts/slideLayout1.xml"/><Relationship Id="rId4" Type="http://schemas.openxmlformats.org/officeDocument/2006/relationships/hyperlink" Target="https://mentor.ieee.org/802.19/dcn/18/19-18-0072-04-S1GH-draft-csd-for-s1gh.doc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dirty="0" smtClean="0"/>
              <a:t>Nov  2018</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en-GB" smtClean="0"/>
              <a:t>Benjamin Rolfe BCA/MERL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3600" dirty="0" smtClean="0"/>
              <a:t>Nov 2018 Sub 1 GHz Study Group</a:t>
            </a:r>
            <a:endParaRPr lang="en-GB" sz="3600" dirty="0"/>
          </a:p>
        </p:txBody>
      </p:sp>
      <p:sp>
        <p:nvSpPr>
          <p:cNvPr id="3074" name="Rectangle 2"/>
          <p:cNvSpPr>
            <a:spLocks noGrp="1" noChangeArrowheads="1"/>
          </p:cNvSpPr>
          <p:nvPr>
            <p:ph type="body" idx="1"/>
          </p:nvPr>
        </p:nvSpPr>
        <p:spPr>
          <a:xfrm>
            <a:off x="731520" y="1625600"/>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a:t>
            </a:r>
            <a:r>
              <a:rPr lang="en-GB" sz="2133" b="0" dirty="0" smtClean="0"/>
              <a:t>2018-11-14</a:t>
            </a:r>
            <a:endParaRPr lang="en-GB" sz="2133" b="0" dirty="0"/>
          </a:p>
        </p:txBody>
      </p:sp>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graphicFrame>
        <p:nvGraphicFramePr>
          <p:cNvPr id="15" name="Object 3"/>
          <p:cNvGraphicFramePr>
            <a:graphicFrameLocks noChangeAspect="1"/>
          </p:cNvGraphicFramePr>
          <p:nvPr>
            <p:extLst>
              <p:ext uri="{D42A27DB-BD31-4B8C-83A1-F6EECF244321}">
                <p14:modId xmlns:p14="http://schemas.microsoft.com/office/powerpoint/2010/main" val="3888668988"/>
              </p:ext>
            </p:extLst>
          </p:nvPr>
        </p:nvGraphicFramePr>
        <p:xfrm>
          <a:off x="442913" y="2550551"/>
          <a:ext cx="9218612" cy="4580499"/>
        </p:xfrm>
        <a:graphic>
          <a:graphicData uri="http://schemas.openxmlformats.org/presentationml/2006/ole">
            <mc:AlternateContent xmlns:mc="http://schemas.openxmlformats.org/markup-compatibility/2006">
              <mc:Choice xmlns:v="urn:schemas-microsoft-com:vml" Requires="v">
                <p:oleObj spid="_x0000_s3253" name="Document" r:id="rId4" imgW="8866603" imgH="4690006" progId="Word.Document.8">
                  <p:embed/>
                </p:oleObj>
              </mc:Choice>
              <mc:Fallback>
                <p:oleObj name="Document" r:id="rId4" imgW="8866603" imgH="4690006" progId="Word.Document.8">
                  <p:embed/>
                  <p:pic>
                    <p:nvPicPr>
                      <p:cNvPr id="0" name=""/>
                      <p:cNvPicPr>
                        <a:picLocks noChangeAspect="1" noChangeArrowheads="1"/>
                      </p:cNvPicPr>
                      <p:nvPr/>
                    </p:nvPicPr>
                    <p:blipFill>
                      <a:blip r:embed="rId5"/>
                      <a:srcRect/>
                      <a:stretch>
                        <a:fillRect/>
                      </a:stretch>
                    </p:blipFill>
                    <p:spPr bwMode="auto">
                      <a:xfrm>
                        <a:off x="442913" y="2550551"/>
                        <a:ext cx="9218612" cy="4580499"/>
                      </a:xfrm>
                      <a:prstGeom prst="rect">
                        <a:avLst/>
                      </a:prstGeom>
                      <a:noFill/>
                      <a:ex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8BA519C-DE1F-4573-B83E-8DF786518135}"/>
              </a:ext>
            </a:extLst>
          </p:cNvPr>
          <p:cNvSpPr>
            <a:spLocks noGrp="1"/>
          </p:cNvSpPr>
          <p:nvPr>
            <p:ph type="title"/>
          </p:nvPr>
        </p:nvSpPr>
        <p:spPr/>
        <p:txBody>
          <a:bodyPr/>
          <a:lstStyle/>
          <a:p>
            <a:r>
              <a:rPr lang="en-US" sz="3600" dirty="0" smtClean="0"/>
              <a:t>PAR and CSD Comments</a:t>
            </a:r>
            <a:endParaRPr lang="en-US" sz="3600" dirty="0"/>
          </a:p>
        </p:txBody>
      </p:sp>
      <p:sp>
        <p:nvSpPr>
          <p:cNvPr id="3" name="Content Placeholder 2">
            <a:extLst>
              <a:ext uri="{FF2B5EF4-FFF2-40B4-BE49-F238E27FC236}">
                <a16:creationId xmlns="" xmlns:a16="http://schemas.microsoft.com/office/drawing/2014/main" id="{77D41C8B-B134-4FD3-BDEE-B93E12984B67}"/>
              </a:ext>
            </a:extLst>
          </p:cNvPr>
          <p:cNvSpPr>
            <a:spLocks noGrp="1"/>
          </p:cNvSpPr>
          <p:nvPr>
            <p:ph idx="1"/>
          </p:nvPr>
        </p:nvSpPr>
        <p:spPr>
          <a:xfrm>
            <a:off x="533400" y="1952417"/>
            <a:ext cx="8686800" cy="4954691"/>
          </a:xfrm>
        </p:spPr>
        <p:txBody>
          <a:bodyPr>
            <a:normAutofit/>
          </a:bodyPr>
          <a:lstStyle/>
          <a:p>
            <a:pPr marL="0" indent="0">
              <a:buNone/>
            </a:pPr>
            <a:r>
              <a:rPr lang="en-US" sz="2400" dirty="0">
                <a:solidFill>
                  <a:schemeClr val="accent2">
                    <a:lumMod val="75000"/>
                  </a:schemeClr>
                </a:solidFill>
              </a:rPr>
              <a:t>Comments and resolutions:</a:t>
            </a:r>
          </a:p>
          <a:p>
            <a:pPr marL="0" indent="0">
              <a:buNone/>
            </a:pPr>
            <a:r>
              <a:rPr lang="en-US" sz="2400" dirty="0">
                <a:solidFill>
                  <a:schemeClr val="accent2">
                    <a:lumMod val="75000"/>
                  </a:schemeClr>
                </a:solidFill>
                <a:hlinkClick r:id="rId2"/>
              </a:rPr>
              <a:t>https://</a:t>
            </a:r>
            <a:r>
              <a:rPr lang="en-US" sz="2400" dirty="0" smtClean="0">
                <a:solidFill>
                  <a:schemeClr val="accent2">
                    <a:lumMod val="75000"/>
                  </a:schemeClr>
                </a:solidFill>
                <a:hlinkClick r:id="rId2"/>
              </a:rPr>
              <a:t>mentor.ieee.org/802.19/dcn/18/19-18-0083-02-S1GH-par-comments-and-responses.pptx</a:t>
            </a:r>
            <a:endParaRPr lang="en-US" sz="2400" dirty="0" smtClean="0">
              <a:solidFill>
                <a:schemeClr val="accent2">
                  <a:lumMod val="75000"/>
                </a:schemeClr>
              </a:solidFill>
            </a:endParaRPr>
          </a:p>
          <a:p>
            <a:pPr marL="0" indent="0">
              <a:buNone/>
            </a:pPr>
            <a:endParaRPr lang="en-US" sz="2400" dirty="0">
              <a:solidFill>
                <a:schemeClr val="accent2">
                  <a:lumMod val="75000"/>
                </a:schemeClr>
              </a:solidFill>
            </a:endParaRPr>
          </a:p>
          <a:p>
            <a:pPr marL="0" indent="0">
              <a:buNone/>
            </a:pPr>
            <a:r>
              <a:rPr lang="en-US" sz="2400" dirty="0" smtClean="0">
                <a:solidFill>
                  <a:schemeClr val="accent2">
                    <a:lumMod val="75000"/>
                  </a:schemeClr>
                </a:solidFill>
              </a:rPr>
              <a:t>Revised PAR text (word with track changes)</a:t>
            </a:r>
          </a:p>
          <a:p>
            <a:pPr marL="0" indent="0">
              <a:buNone/>
            </a:pPr>
            <a:r>
              <a:rPr lang="en-US" sz="2400" dirty="0">
                <a:solidFill>
                  <a:schemeClr val="accent2">
                    <a:lumMod val="75000"/>
                  </a:schemeClr>
                </a:solidFill>
                <a:hlinkClick r:id="rId3"/>
              </a:rPr>
              <a:t>https://</a:t>
            </a:r>
            <a:r>
              <a:rPr lang="en-US" sz="2400" dirty="0" smtClean="0">
                <a:solidFill>
                  <a:schemeClr val="accent2">
                    <a:lumMod val="75000"/>
                  </a:schemeClr>
                </a:solidFill>
                <a:hlinkClick r:id="rId3"/>
              </a:rPr>
              <a:t>mentor.ieee.org/802.19/dcn/18/19-18-0086-01-S1GH-revised-par-text-with-changes-tracked.docx</a:t>
            </a:r>
            <a:endParaRPr lang="en-US" sz="2400" dirty="0" smtClean="0">
              <a:solidFill>
                <a:schemeClr val="accent2">
                  <a:lumMod val="75000"/>
                </a:schemeClr>
              </a:solidFill>
            </a:endParaRPr>
          </a:p>
          <a:p>
            <a:pPr marL="0" indent="0">
              <a:buNone/>
            </a:pPr>
            <a:endParaRPr lang="en-US" sz="2400" dirty="0">
              <a:solidFill>
                <a:schemeClr val="accent2">
                  <a:lumMod val="75000"/>
                </a:schemeClr>
              </a:solidFill>
            </a:endParaRPr>
          </a:p>
          <a:p>
            <a:pPr marL="0" indent="0">
              <a:buNone/>
            </a:pPr>
            <a:r>
              <a:rPr lang="en-US" sz="2400" dirty="0" smtClean="0">
                <a:solidFill>
                  <a:schemeClr val="accent2">
                    <a:lumMod val="75000"/>
                  </a:schemeClr>
                </a:solidFill>
              </a:rPr>
              <a:t>Revised CSD:</a:t>
            </a:r>
          </a:p>
          <a:p>
            <a:pPr marL="0" indent="0">
              <a:buNone/>
            </a:pPr>
            <a:r>
              <a:rPr lang="en-US" sz="2400" dirty="0">
                <a:solidFill>
                  <a:schemeClr val="accent2">
                    <a:lumMod val="75000"/>
                  </a:schemeClr>
                </a:solidFill>
                <a:hlinkClick r:id="rId4"/>
              </a:rPr>
              <a:t>https://</a:t>
            </a:r>
            <a:r>
              <a:rPr lang="en-US" sz="2400" dirty="0" smtClean="0">
                <a:solidFill>
                  <a:schemeClr val="accent2">
                    <a:lumMod val="75000"/>
                  </a:schemeClr>
                </a:solidFill>
                <a:hlinkClick r:id="rId4"/>
              </a:rPr>
              <a:t>mentor.ieee.org/802.19/dcn/18/19-18-0072-04-S1GH-draft-csd-for-s1gh.docx</a:t>
            </a:r>
            <a:endParaRPr lang="en-US" sz="2400" dirty="0" smtClean="0">
              <a:solidFill>
                <a:schemeClr val="accent2">
                  <a:lumMod val="75000"/>
                </a:schemeClr>
              </a:solidFill>
            </a:endParaRPr>
          </a:p>
          <a:p>
            <a:pPr marL="0" indent="0">
              <a:buNone/>
            </a:pPr>
            <a:endParaRPr lang="en-US" sz="2400" dirty="0">
              <a:solidFill>
                <a:schemeClr val="accent2">
                  <a:lumMod val="75000"/>
                </a:schemeClr>
              </a:solidFill>
            </a:endParaRPr>
          </a:p>
          <a:p>
            <a:endParaRPr lang="en-US" sz="2400" dirty="0">
              <a:solidFill>
                <a:schemeClr val="accent2">
                  <a:lumMod val="75000"/>
                </a:schemeClr>
              </a:solidFill>
            </a:endParaRPr>
          </a:p>
        </p:txBody>
      </p:sp>
      <p:sp>
        <p:nvSpPr>
          <p:cNvPr id="4" name="Slide Number Placeholder 3">
            <a:extLst>
              <a:ext uri="{FF2B5EF4-FFF2-40B4-BE49-F238E27FC236}">
                <a16:creationId xmlns="" xmlns:a16="http://schemas.microsoft.com/office/drawing/2014/main" id="{25B89E7C-9E10-4E3D-A070-4F7901D71345}"/>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a:extLst>
              <a:ext uri="{FF2B5EF4-FFF2-40B4-BE49-F238E27FC236}">
                <a16:creationId xmlns="" xmlns:a16="http://schemas.microsoft.com/office/drawing/2014/main" id="{FF00FE75-67C5-41DA-9816-B90016863EFE}"/>
              </a:ext>
            </a:extLst>
          </p:cNvPr>
          <p:cNvSpPr>
            <a:spLocks noGrp="1"/>
          </p:cNvSpPr>
          <p:nvPr>
            <p:ph type="ftr" idx="14"/>
          </p:nvPr>
        </p:nvSpPr>
        <p:spPr/>
        <p:txBody>
          <a:bodyPr/>
          <a:lstStyle/>
          <a:p>
            <a:r>
              <a:rPr lang="en-GB" smtClean="0"/>
              <a:t>Benjamin Rolfe BCA/MERL</a:t>
            </a:r>
            <a:endParaRPr lang="en-GB" dirty="0"/>
          </a:p>
        </p:txBody>
      </p:sp>
      <p:sp>
        <p:nvSpPr>
          <p:cNvPr id="6" name="Date Placeholder 5">
            <a:extLst>
              <a:ext uri="{FF2B5EF4-FFF2-40B4-BE49-F238E27FC236}">
                <a16:creationId xmlns="" xmlns:a16="http://schemas.microsoft.com/office/drawing/2014/main" id="{1104F9A4-3C82-4EA9-B0F3-E5B4CFA77A4F}"/>
              </a:ext>
            </a:extLst>
          </p:cNvPr>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159254021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8BA519C-DE1F-4573-B83E-8DF786518135}"/>
              </a:ext>
            </a:extLst>
          </p:cNvPr>
          <p:cNvSpPr>
            <a:spLocks noGrp="1"/>
          </p:cNvSpPr>
          <p:nvPr>
            <p:ph type="title"/>
          </p:nvPr>
        </p:nvSpPr>
        <p:spPr/>
        <p:txBody>
          <a:bodyPr/>
          <a:lstStyle/>
          <a:p>
            <a:r>
              <a:rPr lang="en-US" sz="3600" dirty="0" smtClean="0"/>
              <a:t>Comment Resolution Motion</a:t>
            </a:r>
            <a:endParaRPr lang="en-US" sz="3600" dirty="0"/>
          </a:p>
        </p:txBody>
      </p:sp>
      <p:sp>
        <p:nvSpPr>
          <p:cNvPr id="3" name="Content Placeholder 2">
            <a:extLst>
              <a:ext uri="{FF2B5EF4-FFF2-40B4-BE49-F238E27FC236}">
                <a16:creationId xmlns="" xmlns:a16="http://schemas.microsoft.com/office/drawing/2014/main" id="{77D41C8B-B134-4FD3-BDEE-B93E12984B67}"/>
              </a:ext>
            </a:extLst>
          </p:cNvPr>
          <p:cNvSpPr>
            <a:spLocks noGrp="1"/>
          </p:cNvSpPr>
          <p:nvPr>
            <p:ph idx="1"/>
          </p:nvPr>
        </p:nvSpPr>
        <p:spPr/>
        <p:txBody>
          <a:bodyPr>
            <a:normAutofit/>
          </a:bodyPr>
          <a:lstStyle/>
          <a:p>
            <a:r>
              <a:rPr lang="en-US" sz="2400" dirty="0" smtClean="0"/>
              <a:t>Motion:   Approve the PAR comment resolutions in Document </a:t>
            </a:r>
            <a:r>
              <a:rPr lang="en-US" sz="2400" dirty="0"/>
              <a:t># </a:t>
            </a:r>
            <a:r>
              <a:rPr lang="en-US" sz="2400" dirty="0" smtClean="0"/>
              <a:t>19-18-0083-02 </a:t>
            </a:r>
          </a:p>
          <a:p>
            <a:r>
              <a:rPr lang="en-US" sz="2400" dirty="0" smtClean="0"/>
              <a:t>Moved by: Ben Rolfe</a:t>
            </a:r>
          </a:p>
          <a:p>
            <a:r>
              <a:rPr lang="en-US" sz="2400" dirty="0" smtClean="0"/>
              <a:t>Seconded by: </a:t>
            </a:r>
            <a:r>
              <a:rPr lang="en-US" sz="2400" dirty="0" err="1" smtClean="0"/>
              <a:t>Jianlin</a:t>
            </a:r>
            <a:r>
              <a:rPr lang="en-US" sz="2400" dirty="0" smtClean="0"/>
              <a:t> </a:t>
            </a:r>
            <a:r>
              <a:rPr lang="en-US" sz="2400" dirty="0" err="1" smtClean="0"/>
              <a:t>Guo</a:t>
            </a:r>
            <a:endParaRPr lang="en-US" sz="1973" dirty="0" smtClean="0"/>
          </a:p>
          <a:p>
            <a:pPr lvl="1"/>
            <a:r>
              <a:rPr lang="en-US" sz="1973" dirty="0" smtClean="0"/>
              <a:t>Yes: </a:t>
            </a:r>
            <a:r>
              <a:rPr lang="en-US" sz="1973" dirty="0" smtClean="0"/>
              <a:t>5</a:t>
            </a:r>
            <a:endParaRPr lang="en-US" sz="1973" dirty="0" smtClean="0"/>
          </a:p>
          <a:p>
            <a:pPr lvl="1"/>
            <a:r>
              <a:rPr lang="en-US" sz="1973" dirty="0" smtClean="0"/>
              <a:t>No: </a:t>
            </a:r>
            <a:r>
              <a:rPr lang="en-US" sz="1973" dirty="0" smtClean="0"/>
              <a:t>0</a:t>
            </a:r>
            <a:endParaRPr lang="en-US" sz="1973" dirty="0" smtClean="0"/>
          </a:p>
          <a:p>
            <a:pPr lvl="1"/>
            <a:r>
              <a:rPr lang="en-US" sz="1973" dirty="0" smtClean="0"/>
              <a:t>Abstain: 1</a:t>
            </a:r>
            <a:endParaRPr lang="en-US" sz="1973" dirty="0"/>
          </a:p>
        </p:txBody>
      </p:sp>
      <p:sp>
        <p:nvSpPr>
          <p:cNvPr id="4" name="Slide Number Placeholder 3">
            <a:extLst>
              <a:ext uri="{FF2B5EF4-FFF2-40B4-BE49-F238E27FC236}">
                <a16:creationId xmlns="" xmlns:a16="http://schemas.microsoft.com/office/drawing/2014/main" id="{25B89E7C-9E10-4E3D-A070-4F7901D71345}"/>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 xmlns:a16="http://schemas.microsoft.com/office/drawing/2014/main" id="{FF00FE75-67C5-41DA-9816-B90016863EFE}"/>
              </a:ext>
            </a:extLst>
          </p:cNvPr>
          <p:cNvSpPr>
            <a:spLocks noGrp="1"/>
          </p:cNvSpPr>
          <p:nvPr>
            <p:ph type="ftr" idx="14"/>
          </p:nvPr>
        </p:nvSpPr>
        <p:spPr/>
        <p:txBody>
          <a:bodyPr/>
          <a:lstStyle/>
          <a:p>
            <a:r>
              <a:rPr lang="en-GB" smtClean="0"/>
              <a:t>Benjamin Rolfe BCA/MERL</a:t>
            </a:r>
            <a:endParaRPr lang="en-GB" dirty="0"/>
          </a:p>
        </p:txBody>
      </p:sp>
      <p:sp>
        <p:nvSpPr>
          <p:cNvPr id="6" name="Date Placeholder 5">
            <a:extLst>
              <a:ext uri="{FF2B5EF4-FFF2-40B4-BE49-F238E27FC236}">
                <a16:creationId xmlns="" xmlns:a16="http://schemas.microsoft.com/office/drawing/2014/main" id="{1104F9A4-3C82-4EA9-B0F3-E5B4CFA77A4F}"/>
              </a:ext>
            </a:extLst>
          </p:cNvPr>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162869771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8BA519C-DE1F-4573-B83E-8DF786518135}"/>
              </a:ext>
            </a:extLst>
          </p:cNvPr>
          <p:cNvSpPr>
            <a:spLocks noGrp="1"/>
          </p:cNvSpPr>
          <p:nvPr>
            <p:ph type="title"/>
          </p:nvPr>
        </p:nvSpPr>
        <p:spPr/>
        <p:txBody>
          <a:bodyPr/>
          <a:lstStyle/>
          <a:p>
            <a:r>
              <a:rPr lang="en-US" sz="3600" dirty="0" smtClean="0"/>
              <a:t>Comment Resolution Motion</a:t>
            </a:r>
            <a:endParaRPr lang="en-US" sz="3600" dirty="0"/>
          </a:p>
        </p:txBody>
      </p:sp>
      <p:sp>
        <p:nvSpPr>
          <p:cNvPr id="3" name="Content Placeholder 2">
            <a:extLst>
              <a:ext uri="{FF2B5EF4-FFF2-40B4-BE49-F238E27FC236}">
                <a16:creationId xmlns="" xmlns:a16="http://schemas.microsoft.com/office/drawing/2014/main" id="{77D41C8B-B134-4FD3-BDEE-B93E12984B67}"/>
              </a:ext>
            </a:extLst>
          </p:cNvPr>
          <p:cNvSpPr>
            <a:spLocks noGrp="1"/>
          </p:cNvSpPr>
          <p:nvPr>
            <p:ph idx="1"/>
          </p:nvPr>
        </p:nvSpPr>
        <p:spPr>
          <a:xfrm>
            <a:off x="731520" y="2113282"/>
            <a:ext cx="6812280" cy="4387427"/>
          </a:xfrm>
        </p:spPr>
        <p:txBody>
          <a:bodyPr>
            <a:normAutofit/>
          </a:bodyPr>
          <a:lstStyle/>
          <a:p>
            <a:r>
              <a:rPr lang="en-US" sz="2400" dirty="0" smtClean="0"/>
              <a:t>Motion:   Approve the revised PAR text in Document </a:t>
            </a:r>
            <a:r>
              <a:rPr lang="en-US" sz="2400" dirty="0"/>
              <a:t># </a:t>
            </a:r>
            <a:r>
              <a:rPr lang="en-US" sz="2400" dirty="0" smtClean="0"/>
              <a:t>19-18-0086-01 </a:t>
            </a:r>
          </a:p>
          <a:p>
            <a:r>
              <a:rPr lang="en-US" sz="2400" dirty="0" smtClean="0"/>
              <a:t>Moved by: Ben Rolfe</a:t>
            </a:r>
          </a:p>
          <a:p>
            <a:r>
              <a:rPr lang="en-US" sz="2400" dirty="0" smtClean="0"/>
              <a:t>Seconded by: </a:t>
            </a:r>
            <a:r>
              <a:rPr lang="en-US" sz="2400" dirty="0" err="1" smtClean="0"/>
              <a:t>Jianlin</a:t>
            </a:r>
            <a:r>
              <a:rPr lang="en-US" sz="2400" dirty="0" smtClean="0"/>
              <a:t> </a:t>
            </a:r>
            <a:r>
              <a:rPr lang="en-US" sz="2400" dirty="0" err="1" smtClean="0"/>
              <a:t>Guo</a:t>
            </a:r>
            <a:endParaRPr lang="en-US" sz="1973" dirty="0" smtClean="0"/>
          </a:p>
          <a:p>
            <a:pPr lvl="1"/>
            <a:r>
              <a:rPr lang="en-US" sz="1973" dirty="0" smtClean="0"/>
              <a:t>Yes: 5</a:t>
            </a:r>
          </a:p>
          <a:p>
            <a:pPr lvl="1"/>
            <a:r>
              <a:rPr lang="en-US" sz="1973" dirty="0" smtClean="0"/>
              <a:t>No: 0</a:t>
            </a:r>
          </a:p>
          <a:p>
            <a:pPr lvl="1"/>
            <a:r>
              <a:rPr lang="en-US" sz="1973" dirty="0" smtClean="0"/>
              <a:t>Abstain: 1</a:t>
            </a:r>
            <a:endParaRPr lang="en-US" sz="1973" dirty="0"/>
          </a:p>
        </p:txBody>
      </p:sp>
      <p:sp>
        <p:nvSpPr>
          <p:cNvPr id="4" name="Slide Number Placeholder 3">
            <a:extLst>
              <a:ext uri="{FF2B5EF4-FFF2-40B4-BE49-F238E27FC236}">
                <a16:creationId xmlns="" xmlns:a16="http://schemas.microsoft.com/office/drawing/2014/main" id="{25B89E7C-9E10-4E3D-A070-4F7901D71345}"/>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 xmlns:a16="http://schemas.microsoft.com/office/drawing/2014/main" id="{FF00FE75-67C5-41DA-9816-B90016863EFE}"/>
              </a:ext>
            </a:extLst>
          </p:cNvPr>
          <p:cNvSpPr>
            <a:spLocks noGrp="1"/>
          </p:cNvSpPr>
          <p:nvPr>
            <p:ph type="ftr" idx="14"/>
          </p:nvPr>
        </p:nvSpPr>
        <p:spPr/>
        <p:txBody>
          <a:bodyPr/>
          <a:lstStyle/>
          <a:p>
            <a:r>
              <a:rPr lang="en-GB" smtClean="0"/>
              <a:t>Benjamin Rolfe BCA/MERL</a:t>
            </a:r>
            <a:endParaRPr lang="en-GB" dirty="0"/>
          </a:p>
        </p:txBody>
      </p:sp>
      <p:sp>
        <p:nvSpPr>
          <p:cNvPr id="6" name="Date Placeholder 5">
            <a:extLst>
              <a:ext uri="{FF2B5EF4-FFF2-40B4-BE49-F238E27FC236}">
                <a16:creationId xmlns="" xmlns:a16="http://schemas.microsoft.com/office/drawing/2014/main" id="{1104F9A4-3C82-4EA9-B0F3-E5B4CFA77A4F}"/>
              </a:ext>
            </a:extLst>
          </p:cNvPr>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26843803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8BA519C-DE1F-4573-B83E-8DF786518135}"/>
              </a:ext>
            </a:extLst>
          </p:cNvPr>
          <p:cNvSpPr>
            <a:spLocks noGrp="1"/>
          </p:cNvSpPr>
          <p:nvPr>
            <p:ph type="title"/>
          </p:nvPr>
        </p:nvSpPr>
        <p:spPr/>
        <p:txBody>
          <a:bodyPr/>
          <a:lstStyle/>
          <a:p>
            <a:r>
              <a:rPr lang="en-US" sz="3600" dirty="0" smtClean="0"/>
              <a:t>Comment Resolution Motion</a:t>
            </a:r>
            <a:endParaRPr lang="en-US" sz="3600" dirty="0"/>
          </a:p>
        </p:txBody>
      </p:sp>
      <p:sp>
        <p:nvSpPr>
          <p:cNvPr id="3" name="Content Placeholder 2">
            <a:extLst>
              <a:ext uri="{FF2B5EF4-FFF2-40B4-BE49-F238E27FC236}">
                <a16:creationId xmlns="" xmlns:a16="http://schemas.microsoft.com/office/drawing/2014/main" id="{77D41C8B-B134-4FD3-BDEE-B93E12984B67}"/>
              </a:ext>
            </a:extLst>
          </p:cNvPr>
          <p:cNvSpPr>
            <a:spLocks noGrp="1"/>
          </p:cNvSpPr>
          <p:nvPr>
            <p:ph idx="1"/>
          </p:nvPr>
        </p:nvSpPr>
        <p:spPr>
          <a:xfrm>
            <a:off x="731520" y="2113282"/>
            <a:ext cx="6659880" cy="4387427"/>
          </a:xfrm>
        </p:spPr>
        <p:txBody>
          <a:bodyPr>
            <a:normAutofit/>
          </a:bodyPr>
          <a:lstStyle/>
          <a:p>
            <a:r>
              <a:rPr lang="en-US" sz="2400" dirty="0" smtClean="0"/>
              <a:t>Motion:   Approve the revised CSD document in Document </a:t>
            </a:r>
            <a:r>
              <a:rPr lang="en-US" sz="2400" dirty="0"/>
              <a:t># 19-18-0072-04 </a:t>
            </a:r>
            <a:endParaRPr lang="en-US" sz="2400" dirty="0" smtClean="0"/>
          </a:p>
          <a:p>
            <a:r>
              <a:rPr lang="en-US" sz="2400" dirty="0" smtClean="0"/>
              <a:t>Moved by: Ben Rolfe</a:t>
            </a:r>
          </a:p>
          <a:p>
            <a:r>
              <a:rPr lang="en-US" sz="2400" dirty="0" smtClean="0"/>
              <a:t>Seconded by: </a:t>
            </a:r>
            <a:r>
              <a:rPr lang="en-US" sz="2400" dirty="0" err="1" smtClean="0"/>
              <a:t>Jianlin</a:t>
            </a:r>
            <a:r>
              <a:rPr lang="en-US" sz="2400" dirty="0" smtClean="0"/>
              <a:t> </a:t>
            </a:r>
            <a:r>
              <a:rPr lang="en-US" sz="2400" dirty="0" err="1" smtClean="0"/>
              <a:t>Guo</a:t>
            </a:r>
            <a:endParaRPr lang="en-US" sz="1973" dirty="0" smtClean="0"/>
          </a:p>
          <a:p>
            <a:pPr lvl="1"/>
            <a:r>
              <a:rPr lang="en-US" sz="1973" dirty="0" smtClean="0"/>
              <a:t>Yes: 5</a:t>
            </a:r>
          </a:p>
          <a:p>
            <a:pPr lvl="1"/>
            <a:r>
              <a:rPr lang="en-US" sz="1973" dirty="0" smtClean="0"/>
              <a:t>No: 0</a:t>
            </a:r>
          </a:p>
          <a:p>
            <a:pPr lvl="1"/>
            <a:r>
              <a:rPr lang="en-US" sz="1973" dirty="0" smtClean="0"/>
              <a:t>Abstain: 1</a:t>
            </a:r>
            <a:endParaRPr lang="en-US" sz="1973" dirty="0"/>
          </a:p>
        </p:txBody>
      </p:sp>
      <p:sp>
        <p:nvSpPr>
          <p:cNvPr id="4" name="Slide Number Placeholder 3">
            <a:extLst>
              <a:ext uri="{FF2B5EF4-FFF2-40B4-BE49-F238E27FC236}">
                <a16:creationId xmlns="" xmlns:a16="http://schemas.microsoft.com/office/drawing/2014/main" id="{25B89E7C-9E10-4E3D-A070-4F7901D71345}"/>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 xmlns:a16="http://schemas.microsoft.com/office/drawing/2014/main" id="{FF00FE75-67C5-41DA-9816-B90016863EFE}"/>
              </a:ext>
            </a:extLst>
          </p:cNvPr>
          <p:cNvSpPr>
            <a:spLocks noGrp="1"/>
          </p:cNvSpPr>
          <p:nvPr>
            <p:ph type="ftr" idx="14"/>
          </p:nvPr>
        </p:nvSpPr>
        <p:spPr/>
        <p:txBody>
          <a:bodyPr/>
          <a:lstStyle/>
          <a:p>
            <a:r>
              <a:rPr lang="en-GB" smtClean="0"/>
              <a:t>Benjamin Rolfe BCA/MERL</a:t>
            </a:r>
            <a:endParaRPr lang="en-GB" dirty="0"/>
          </a:p>
        </p:txBody>
      </p:sp>
      <p:sp>
        <p:nvSpPr>
          <p:cNvPr id="6" name="Date Placeholder 5">
            <a:extLst>
              <a:ext uri="{FF2B5EF4-FFF2-40B4-BE49-F238E27FC236}">
                <a16:creationId xmlns="" xmlns:a16="http://schemas.microsoft.com/office/drawing/2014/main" id="{1104F9A4-3C82-4EA9-B0F3-E5B4CFA77A4F}"/>
              </a:ext>
            </a:extLst>
          </p:cNvPr>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46626392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2554</TotalTime>
  <Words>254</Words>
  <Application>Microsoft Office PowerPoint</Application>
  <PresentationFormat>Custom</PresentationFormat>
  <Paragraphs>53</Paragraphs>
  <Slides>5</Slides>
  <Notes>1</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5</vt:i4>
      </vt:variant>
    </vt:vector>
  </HeadingPairs>
  <TitlesOfParts>
    <vt:vector size="13" baseType="lpstr">
      <vt:lpstr>Arial Unicode MS</vt:lpstr>
      <vt:lpstr>MS Gothic</vt:lpstr>
      <vt:lpstr>Arial</vt:lpstr>
      <vt:lpstr>Calibri</vt:lpstr>
      <vt:lpstr>Courier New</vt:lpstr>
      <vt:lpstr>Times New Roman</vt:lpstr>
      <vt:lpstr>Office Theme</vt:lpstr>
      <vt:lpstr>Document</vt:lpstr>
      <vt:lpstr>Nov 2018 Sub 1 GHz Study Group</vt:lpstr>
      <vt:lpstr>PAR and CSD Comments</vt:lpstr>
      <vt:lpstr>Comment Resolution Motion</vt:lpstr>
      <vt:lpstr>Comment Resolution Motion</vt:lpstr>
      <vt:lpstr>Comment Resolution Motion</vt:lpstr>
    </vt:vector>
  </TitlesOfParts>
  <Company>Qualcomm Incorporated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Benjamin Rolfe</cp:lastModifiedBy>
  <cp:revision>173</cp:revision>
  <cp:lastPrinted>2015-01-08T23:35:49Z</cp:lastPrinted>
  <dcterms:created xsi:type="dcterms:W3CDTF">2014-10-30T17:06:39Z</dcterms:created>
  <dcterms:modified xsi:type="dcterms:W3CDTF">2018-11-15T01:15:16Z</dcterms:modified>
</cp:coreProperties>
</file>