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285" r:id="rId3"/>
    <p:sldId id="280" r:id="rId4"/>
    <p:sldId id="286" r:id="rId5"/>
    <p:sldId id="287" r:id="rId6"/>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p:restoredLeft sz="4831" autoAdjust="0"/>
    <p:restoredTop sz="94127" autoAdjust="0"/>
  </p:normalViewPr>
  <p:slideViewPr>
    <p:cSldViewPr>
      <p:cViewPr varScale="1">
        <p:scale>
          <a:sx n="79" d="100"/>
          <a:sy n="79" d="100"/>
        </p:scale>
        <p:origin x="1954" y="6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11/14/2018</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Nov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Nov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802.19-18/0087r3</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9/dcn/18/19-18-0086-00-S1GH-revised-par-text-with-changes-tracked.docx" TargetMode="External"/><Relationship Id="rId2" Type="http://schemas.openxmlformats.org/officeDocument/2006/relationships/hyperlink" Target="https://mentor.ieee.org/802.19/dcn/18/19-18-0083-01-S1GH-par-comments-and-responses.pptx" TargetMode="External"/><Relationship Id="rId1" Type="http://schemas.openxmlformats.org/officeDocument/2006/relationships/slideLayout" Target="../slideLayouts/slideLayout1.xml"/><Relationship Id="rId4" Type="http://schemas.openxmlformats.org/officeDocument/2006/relationships/hyperlink" Target="https://mentor.ieee.org/802.19/dcn/18/19-18-0072-04-S1GH-draft-csd-for-s1gh.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Nov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Nov 2018 Sub 1 GHz Study Group</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2018-11-14</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3888668988"/>
              </p:ext>
            </p:extLst>
          </p:nvPr>
        </p:nvGraphicFramePr>
        <p:xfrm>
          <a:off x="442913" y="2550551"/>
          <a:ext cx="9218612" cy="4580499"/>
        </p:xfrm>
        <a:graphic>
          <a:graphicData uri="http://schemas.openxmlformats.org/presentationml/2006/ole">
            <mc:AlternateContent xmlns:mc="http://schemas.openxmlformats.org/markup-compatibility/2006">
              <mc:Choice xmlns:v="urn:schemas-microsoft-com:vml" Requires="v">
                <p:oleObj spid="_x0000_s3253"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442913" y="2550551"/>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BA519C-DE1F-4573-B83E-8DF786518135}"/>
              </a:ext>
            </a:extLst>
          </p:cNvPr>
          <p:cNvSpPr>
            <a:spLocks noGrp="1"/>
          </p:cNvSpPr>
          <p:nvPr>
            <p:ph type="title"/>
          </p:nvPr>
        </p:nvSpPr>
        <p:spPr/>
        <p:txBody>
          <a:bodyPr/>
          <a:lstStyle/>
          <a:p>
            <a:r>
              <a:rPr lang="en-US" sz="3600" dirty="0" smtClean="0"/>
              <a:t>PAR and CSD Comments</a:t>
            </a:r>
            <a:endParaRPr lang="en-US" sz="3600" dirty="0"/>
          </a:p>
        </p:txBody>
      </p:sp>
      <p:sp>
        <p:nvSpPr>
          <p:cNvPr id="3" name="Content Placeholder 2">
            <a:extLst>
              <a:ext uri="{FF2B5EF4-FFF2-40B4-BE49-F238E27FC236}">
                <a16:creationId xmlns="" xmlns:a16="http://schemas.microsoft.com/office/drawing/2014/main" id="{77D41C8B-B134-4FD3-BDEE-B93E12984B67}"/>
              </a:ext>
            </a:extLst>
          </p:cNvPr>
          <p:cNvSpPr>
            <a:spLocks noGrp="1"/>
          </p:cNvSpPr>
          <p:nvPr>
            <p:ph idx="1"/>
          </p:nvPr>
        </p:nvSpPr>
        <p:spPr>
          <a:xfrm>
            <a:off x="533400" y="1952417"/>
            <a:ext cx="8686800" cy="4954691"/>
          </a:xfrm>
        </p:spPr>
        <p:txBody>
          <a:bodyPr>
            <a:normAutofit/>
          </a:bodyPr>
          <a:lstStyle/>
          <a:p>
            <a:pPr marL="0" indent="0">
              <a:buNone/>
            </a:pPr>
            <a:r>
              <a:rPr lang="en-US" sz="2400" dirty="0">
                <a:solidFill>
                  <a:schemeClr val="accent2">
                    <a:lumMod val="75000"/>
                  </a:schemeClr>
                </a:solidFill>
              </a:rPr>
              <a:t>Comments and resolutions:</a:t>
            </a:r>
          </a:p>
          <a:p>
            <a:pPr marL="0" indent="0">
              <a:buNone/>
            </a:pPr>
            <a:r>
              <a:rPr lang="en-US" sz="2400" dirty="0">
                <a:solidFill>
                  <a:schemeClr val="accent2">
                    <a:lumMod val="75000"/>
                  </a:schemeClr>
                </a:solidFill>
                <a:hlinkClick r:id="rId2"/>
              </a:rPr>
              <a:t>https://</a:t>
            </a:r>
            <a:r>
              <a:rPr lang="en-US" sz="2400" dirty="0" smtClean="0">
                <a:solidFill>
                  <a:schemeClr val="accent2">
                    <a:lumMod val="75000"/>
                  </a:schemeClr>
                </a:solidFill>
                <a:hlinkClick r:id="rId2"/>
              </a:rPr>
              <a:t>mentor.ieee.org/802.19/dcn/18/19-18-0083-02-S1GH-par-comments-and-responses.pptx</a:t>
            </a:r>
            <a:endParaRPr lang="en-US" sz="2400" dirty="0" smtClean="0">
              <a:solidFill>
                <a:schemeClr val="accent2">
                  <a:lumMod val="75000"/>
                </a:schemeClr>
              </a:solidFill>
            </a:endParaRPr>
          </a:p>
          <a:p>
            <a:pPr marL="0" indent="0">
              <a:buNone/>
            </a:pPr>
            <a:endParaRPr lang="en-US" sz="2400" dirty="0">
              <a:solidFill>
                <a:schemeClr val="accent2">
                  <a:lumMod val="75000"/>
                </a:schemeClr>
              </a:solidFill>
            </a:endParaRPr>
          </a:p>
          <a:p>
            <a:pPr marL="0" indent="0">
              <a:buNone/>
            </a:pPr>
            <a:r>
              <a:rPr lang="en-US" sz="2400" dirty="0" smtClean="0">
                <a:solidFill>
                  <a:schemeClr val="accent2">
                    <a:lumMod val="75000"/>
                  </a:schemeClr>
                </a:solidFill>
              </a:rPr>
              <a:t>Revised PAR text (word with track changes)</a:t>
            </a:r>
          </a:p>
          <a:p>
            <a:pPr marL="0" indent="0">
              <a:buNone/>
            </a:pPr>
            <a:r>
              <a:rPr lang="en-US" sz="2400" dirty="0">
                <a:solidFill>
                  <a:schemeClr val="accent2">
                    <a:lumMod val="75000"/>
                  </a:schemeClr>
                </a:solidFill>
                <a:hlinkClick r:id="rId3"/>
              </a:rPr>
              <a:t>https://</a:t>
            </a:r>
            <a:r>
              <a:rPr lang="en-US" sz="2400" dirty="0" smtClean="0">
                <a:solidFill>
                  <a:schemeClr val="accent2">
                    <a:lumMod val="75000"/>
                  </a:schemeClr>
                </a:solidFill>
                <a:hlinkClick r:id="rId3"/>
              </a:rPr>
              <a:t>mentor.ieee.org/802.19/dcn/18/19-18-0086-01-S1GH-revised-par-text-with-changes-tracked.docx</a:t>
            </a:r>
            <a:endParaRPr lang="en-US" sz="2400" dirty="0" smtClean="0">
              <a:solidFill>
                <a:schemeClr val="accent2">
                  <a:lumMod val="75000"/>
                </a:schemeClr>
              </a:solidFill>
            </a:endParaRPr>
          </a:p>
          <a:p>
            <a:pPr marL="0" indent="0">
              <a:buNone/>
            </a:pPr>
            <a:endParaRPr lang="en-US" sz="2400" dirty="0">
              <a:solidFill>
                <a:schemeClr val="accent2">
                  <a:lumMod val="75000"/>
                </a:schemeClr>
              </a:solidFill>
            </a:endParaRPr>
          </a:p>
          <a:p>
            <a:pPr marL="0" indent="0">
              <a:buNone/>
            </a:pPr>
            <a:r>
              <a:rPr lang="en-US" sz="2400" dirty="0" smtClean="0">
                <a:solidFill>
                  <a:schemeClr val="accent2">
                    <a:lumMod val="75000"/>
                  </a:schemeClr>
                </a:solidFill>
              </a:rPr>
              <a:t>Revised CSD:</a:t>
            </a:r>
          </a:p>
          <a:p>
            <a:pPr marL="0" indent="0">
              <a:buNone/>
            </a:pPr>
            <a:r>
              <a:rPr lang="en-US" sz="2400" dirty="0">
                <a:solidFill>
                  <a:schemeClr val="accent2">
                    <a:lumMod val="75000"/>
                  </a:schemeClr>
                </a:solidFill>
                <a:hlinkClick r:id="rId4"/>
              </a:rPr>
              <a:t>https://</a:t>
            </a:r>
            <a:r>
              <a:rPr lang="en-US" sz="2400" dirty="0" smtClean="0">
                <a:solidFill>
                  <a:schemeClr val="accent2">
                    <a:lumMod val="75000"/>
                  </a:schemeClr>
                </a:solidFill>
                <a:hlinkClick r:id="rId4"/>
              </a:rPr>
              <a:t>mentor.ieee.org/802.19/dcn/18/19-18-0072-04-S1GH-draft-csd-for-s1gh.docx</a:t>
            </a:r>
            <a:endParaRPr lang="en-US" sz="2400" dirty="0" smtClean="0">
              <a:solidFill>
                <a:schemeClr val="accent2">
                  <a:lumMod val="75000"/>
                </a:schemeClr>
              </a:solidFill>
            </a:endParaRPr>
          </a:p>
          <a:p>
            <a:pPr marL="0" indent="0">
              <a:buNone/>
            </a:pPr>
            <a:endParaRPr lang="en-US" sz="2400" dirty="0">
              <a:solidFill>
                <a:schemeClr val="accent2">
                  <a:lumMod val="75000"/>
                </a:schemeClr>
              </a:solidFill>
            </a:endParaRPr>
          </a:p>
          <a:p>
            <a:endParaRPr lang="en-US" sz="2400" dirty="0">
              <a:solidFill>
                <a:schemeClr val="accent2">
                  <a:lumMod val="75000"/>
                </a:schemeClr>
              </a:solidFill>
            </a:endParaRPr>
          </a:p>
        </p:txBody>
      </p:sp>
      <p:sp>
        <p:nvSpPr>
          <p:cNvPr id="4" name="Slide Number Placeholder 3">
            <a:extLst>
              <a:ext uri="{FF2B5EF4-FFF2-40B4-BE49-F238E27FC236}">
                <a16:creationId xmlns="" xmlns:a16="http://schemas.microsoft.com/office/drawing/2014/main"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 xmlns:a16="http://schemas.microsoft.com/office/drawing/2014/main"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 xmlns:a16="http://schemas.microsoft.com/office/drawing/2014/main" id="{1104F9A4-3C82-4EA9-B0F3-E5B4CFA77A4F}"/>
              </a:ext>
            </a:extLst>
          </p:cNvPr>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BA519C-DE1F-4573-B83E-8DF786518135}"/>
              </a:ext>
            </a:extLst>
          </p:cNvPr>
          <p:cNvSpPr>
            <a:spLocks noGrp="1"/>
          </p:cNvSpPr>
          <p:nvPr>
            <p:ph type="title"/>
          </p:nvPr>
        </p:nvSpPr>
        <p:spPr/>
        <p:txBody>
          <a:bodyPr/>
          <a:lstStyle/>
          <a:p>
            <a:r>
              <a:rPr lang="en-US" sz="3600" dirty="0" smtClean="0"/>
              <a:t>Comment Resolution Motion</a:t>
            </a:r>
            <a:endParaRPr lang="en-US" sz="3600" dirty="0"/>
          </a:p>
        </p:txBody>
      </p:sp>
      <p:sp>
        <p:nvSpPr>
          <p:cNvPr id="3" name="Content Placeholder 2">
            <a:extLst>
              <a:ext uri="{FF2B5EF4-FFF2-40B4-BE49-F238E27FC236}">
                <a16:creationId xmlns="" xmlns:a16="http://schemas.microsoft.com/office/drawing/2014/main" id="{77D41C8B-B134-4FD3-BDEE-B93E12984B67}"/>
              </a:ext>
            </a:extLst>
          </p:cNvPr>
          <p:cNvSpPr>
            <a:spLocks noGrp="1"/>
          </p:cNvSpPr>
          <p:nvPr>
            <p:ph idx="1"/>
          </p:nvPr>
        </p:nvSpPr>
        <p:spPr/>
        <p:txBody>
          <a:bodyPr>
            <a:normAutofit/>
          </a:bodyPr>
          <a:lstStyle/>
          <a:p>
            <a:r>
              <a:rPr lang="en-US" sz="2400" dirty="0" smtClean="0"/>
              <a:t>Motion:   Approve the PAR comment resolutions in Document </a:t>
            </a:r>
            <a:r>
              <a:rPr lang="en-US" sz="2400" dirty="0"/>
              <a:t># </a:t>
            </a:r>
            <a:r>
              <a:rPr lang="en-US" sz="2400" dirty="0" smtClean="0"/>
              <a:t>19-18-0083-02 </a:t>
            </a:r>
          </a:p>
          <a:p>
            <a:r>
              <a:rPr lang="en-US" sz="2400" dirty="0" smtClean="0"/>
              <a:t>Moved by: Ben Rolfe</a:t>
            </a:r>
          </a:p>
          <a:p>
            <a:r>
              <a:rPr lang="en-US" sz="2400" dirty="0" smtClean="0"/>
              <a:t>Seconded by: </a:t>
            </a:r>
            <a:r>
              <a:rPr lang="en-US" sz="2400" dirty="0" err="1" smtClean="0"/>
              <a:t>Jianlin</a:t>
            </a:r>
            <a:r>
              <a:rPr lang="en-US" sz="2400" dirty="0" smtClean="0"/>
              <a:t> </a:t>
            </a:r>
            <a:r>
              <a:rPr lang="en-US" sz="2400" dirty="0" err="1" smtClean="0"/>
              <a:t>Guo</a:t>
            </a:r>
            <a:endParaRPr lang="en-US" sz="1973" dirty="0" smtClean="0"/>
          </a:p>
          <a:p>
            <a:pPr lvl="1"/>
            <a:r>
              <a:rPr lang="en-US" sz="1973" dirty="0" smtClean="0"/>
              <a:t>Yes: </a:t>
            </a:r>
            <a:r>
              <a:rPr lang="en-US" sz="1973" dirty="0" smtClean="0"/>
              <a:t>5</a:t>
            </a:r>
            <a:endParaRPr lang="en-US" sz="1973" dirty="0" smtClean="0"/>
          </a:p>
          <a:p>
            <a:pPr lvl="1"/>
            <a:r>
              <a:rPr lang="en-US" sz="1973" dirty="0" smtClean="0"/>
              <a:t>No: </a:t>
            </a:r>
            <a:r>
              <a:rPr lang="en-US" sz="1973" dirty="0" smtClean="0"/>
              <a:t>0</a:t>
            </a:r>
            <a:endParaRPr lang="en-US" sz="1973" dirty="0" smtClean="0"/>
          </a:p>
          <a:p>
            <a:pPr lvl="1"/>
            <a:r>
              <a:rPr lang="en-US" sz="1973" dirty="0" smtClean="0"/>
              <a:t>Abstain: 1</a:t>
            </a:r>
            <a:endParaRPr lang="en-US" sz="1973" dirty="0"/>
          </a:p>
        </p:txBody>
      </p:sp>
      <p:sp>
        <p:nvSpPr>
          <p:cNvPr id="4" name="Slide Number Placeholder 3">
            <a:extLst>
              <a:ext uri="{FF2B5EF4-FFF2-40B4-BE49-F238E27FC236}">
                <a16:creationId xmlns="" xmlns:a16="http://schemas.microsoft.com/office/drawing/2014/main"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 xmlns:a16="http://schemas.microsoft.com/office/drawing/2014/main"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 xmlns:a16="http://schemas.microsoft.com/office/drawing/2014/main" id="{1104F9A4-3C82-4EA9-B0F3-E5B4CFA77A4F}"/>
              </a:ext>
            </a:extLst>
          </p:cNvPr>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6286977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BA519C-DE1F-4573-B83E-8DF786518135}"/>
              </a:ext>
            </a:extLst>
          </p:cNvPr>
          <p:cNvSpPr>
            <a:spLocks noGrp="1"/>
          </p:cNvSpPr>
          <p:nvPr>
            <p:ph type="title"/>
          </p:nvPr>
        </p:nvSpPr>
        <p:spPr/>
        <p:txBody>
          <a:bodyPr/>
          <a:lstStyle/>
          <a:p>
            <a:r>
              <a:rPr lang="en-US" sz="3600" dirty="0" smtClean="0"/>
              <a:t>Comment Resolution Motion</a:t>
            </a:r>
            <a:endParaRPr lang="en-US" sz="3600" dirty="0"/>
          </a:p>
        </p:txBody>
      </p:sp>
      <p:sp>
        <p:nvSpPr>
          <p:cNvPr id="3" name="Content Placeholder 2">
            <a:extLst>
              <a:ext uri="{FF2B5EF4-FFF2-40B4-BE49-F238E27FC236}">
                <a16:creationId xmlns="" xmlns:a16="http://schemas.microsoft.com/office/drawing/2014/main" id="{77D41C8B-B134-4FD3-BDEE-B93E12984B67}"/>
              </a:ext>
            </a:extLst>
          </p:cNvPr>
          <p:cNvSpPr>
            <a:spLocks noGrp="1"/>
          </p:cNvSpPr>
          <p:nvPr>
            <p:ph idx="1"/>
          </p:nvPr>
        </p:nvSpPr>
        <p:spPr>
          <a:xfrm>
            <a:off x="731520" y="2113282"/>
            <a:ext cx="6812280" cy="4387427"/>
          </a:xfrm>
        </p:spPr>
        <p:txBody>
          <a:bodyPr>
            <a:normAutofit/>
          </a:bodyPr>
          <a:lstStyle/>
          <a:p>
            <a:r>
              <a:rPr lang="en-US" sz="2400" dirty="0" smtClean="0"/>
              <a:t>Motion:   Approve the revised PAR text in Document </a:t>
            </a:r>
            <a:r>
              <a:rPr lang="en-US" sz="2400" dirty="0"/>
              <a:t># </a:t>
            </a:r>
            <a:r>
              <a:rPr lang="en-US" sz="2400" dirty="0" smtClean="0"/>
              <a:t>19-18-0086-01 </a:t>
            </a:r>
          </a:p>
          <a:p>
            <a:r>
              <a:rPr lang="en-US" sz="2400" dirty="0" smtClean="0"/>
              <a:t>Moved by: Ben Rolfe</a:t>
            </a:r>
          </a:p>
          <a:p>
            <a:r>
              <a:rPr lang="en-US" sz="2400" dirty="0" smtClean="0"/>
              <a:t>Seconded by: </a:t>
            </a:r>
            <a:r>
              <a:rPr lang="en-US" sz="2400" dirty="0" err="1" smtClean="0"/>
              <a:t>Jianlin</a:t>
            </a:r>
            <a:r>
              <a:rPr lang="en-US" sz="2400" dirty="0" smtClean="0"/>
              <a:t> </a:t>
            </a:r>
            <a:r>
              <a:rPr lang="en-US" sz="2400" dirty="0" err="1" smtClean="0"/>
              <a:t>Guo</a:t>
            </a:r>
            <a:endParaRPr lang="en-US" sz="1973" dirty="0" smtClean="0"/>
          </a:p>
          <a:p>
            <a:pPr lvl="1"/>
            <a:r>
              <a:rPr lang="en-US" sz="1973" dirty="0" smtClean="0"/>
              <a:t>Yes: 5</a:t>
            </a:r>
          </a:p>
          <a:p>
            <a:pPr lvl="1"/>
            <a:r>
              <a:rPr lang="en-US" sz="1973" dirty="0" smtClean="0"/>
              <a:t>No: 0</a:t>
            </a:r>
          </a:p>
          <a:p>
            <a:pPr lvl="1"/>
            <a:r>
              <a:rPr lang="en-US" sz="1973" dirty="0" smtClean="0"/>
              <a:t>Abstain: 1</a:t>
            </a:r>
            <a:endParaRPr lang="en-US" sz="1973" dirty="0"/>
          </a:p>
        </p:txBody>
      </p:sp>
      <p:sp>
        <p:nvSpPr>
          <p:cNvPr id="4" name="Slide Number Placeholder 3">
            <a:extLst>
              <a:ext uri="{FF2B5EF4-FFF2-40B4-BE49-F238E27FC236}">
                <a16:creationId xmlns="" xmlns:a16="http://schemas.microsoft.com/office/drawing/2014/main"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 xmlns:a16="http://schemas.microsoft.com/office/drawing/2014/main"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 xmlns:a16="http://schemas.microsoft.com/office/drawing/2014/main" id="{1104F9A4-3C82-4EA9-B0F3-E5B4CFA77A4F}"/>
              </a:ext>
            </a:extLst>
          </p:cNvPr>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68438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BA519C-DE1F-4573-B83E-8DF786518135}"/>
              </a:ext>
            </a:extLst>
          </p:cNvPr>
          <p:cNvSpPr>
            <a:spLocks noGrp="1"/>
          </p:cNvSpPr>
          <p:nvPr>
            <p:ph type="title"/>
          </p:nvPr>
        </p:nvSpPr>
        <p:spPr/>
        <p:txBody>
          <a:bodyPr/>
          <a:lstStyle/>
          <a:p>
            <a:r>
              <a:rPr lang="en-US" sz="3600" dirty="0" smtClean="0"/>
              <a:t>Comment Resolution Motion</a:t>
            </a:r>
            <a:endParaRPr lang="en-US" sz="3600" dirty="0"/>
          </a:p>
        </p:txBody>
      </p:sp>
      <p:sp>
        <p:nvSpPr>
          <p:cNvPr id="3" name="Content Placeholder 2">
            <a:extLst>
              <a:ext uri="{FF2B5EF4-FFF2-40B4-BE49-F238E27FC236}">
                <a16:creationId xmlns="" xmlns:a16="http://schemas.microsoft.com/office/drawing/2014/main" id="{77D41C8B-B134-4FD3-BDEE-B93E12984B67}"/>
              </a:ext>
            </a:extLst>
          </p:cNvPr>
          <p:cNvSpPr>
            <a:spLocks noGrp="1"/>
          </p:cNvSpPr>
          <p:nvPr>
            <p:ph idx="1"/>
          </p:nvPr>
        </p:nvSpPr>
        <p:spPr>
          <a:xfrm>
            <a:off x="731520" y="2113282"/>
            <a:ext cx="6659880" cy="4387427"/>
          </a:xfrm>
        </p:spPr>
        <p:txBody>
          <a:bodyPr>
            <a:normAutofit/>
          </a:bodyPr>
          <a:lstStyle/>
          <a:p>
            <a:r>
              <a:rPr lang="en-US" sz="2400" dirty="0" smtClean="0"/>
              <a:t>Motion:   Approve the revised CSD document in Document </a:t>
            </a:r>
            <a:r>
              <a:rPr lang="en-US" sz="2400" dirty="0"/>
              <a:t># 19-18-0072-04 </a:t>
            </a:r>
            <a:endParaRPr lang="en-US" sz="2400" dirty="0" smtClean="0"/>
          </a:p>
          <a:p>
            <a:r>
              <a:rPr lang="en-US" sz="2400" dirty="0" smtClean="0"/>
              <a:t>Moved by: Ben Rolfe</a:t>
            </a:r>
          </a:p>
          <a:p>
            <a:r>
              <a:rPr lang="en-US" sz="2400" dirty="0" smtClean="0"/>
              <a:t>Seconded by: </a:t>
            </a:r>
            <a:r>
              <a:rPr lang="en-US" sz="2400" dirty="0" err="1" smtClean="0"/>
              <a:t>Jianlin</a:t>
            </a:r>
            <a:r>
              <a:rPr lang="en-US" sz="2400" dirty="0" smtClean="0"/>
              <a:t> </a:t>
            </a:r>
            <a:r>
              <a:rPr lang="en-US" sz="2400" dirty="0" err="1" smtClean="0"/>
              <a:t>Guo</a:t>
            </a:r>
            <a:endParaRPr lang="en-US" sz="1973" dirty="0" smtClean="0"/>
          </a:p>
          <a:p>
            <a:pPr lvl="1"/>
            <a:r>
              <a:rPr lang="en-US" sz="1973" dirty="0" smtClean="0"/>
              <a:t>Yes: 5</a:t>
            </a:r>
          </a:p>
          <a:p>
            <a:pPr lvl="1"/>
            <a:r>
              <a:rPr lang="en-US" sz="1973" dirty="0" smtClean="0"/>
              <a:t>No: 0</a:t>
            </a:r>
          </a:p>
          <a:p>
            <a:pPr lvl="1"/>
            <a:r>
              <a:rPr lang="en-US" sz="1973" dirty="0" smtClean="0"/>
              <a:t>Abstain: 1</a:t>
            </a:r>
            <a:endParaRPr lang="en-US" sz="1973" dirty="0"/>
          </a:p>
        </p:txBody>
      </p:sp>
      <p:sp>
        <p:nvSpPr>
          <p:cNvPr id="4" name="Slide Number Placeholder 3">
            <a:extLst>
              <a:ext uri="{FF2B5EF4-FFF2-40B4-BE49-F238E27FC236}">
                <a16:creationId xmlns="" xmlns:a16="http://schemas.microsoft.com/office/drawing/2014/main"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 xmlns:a16="http://schemas.microsoft.com/office/drawing/2014/main"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 xmlns:a16="http://schemas.microsoft.com/office/drawing/2014/main" id="{1104F9A4-3C82-4EA9-B0F3-E5B4CFA77A4F}"/>
              </a:ext>
            </a:extLst>
          </p:cNvPr>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4662639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2554</TotalTime>
  <Words>254</Words>
  <Application>Microsoft Office PowerPoint</Application>
  <PresentationFormat>Custom</PresentationFormat>
  <Paragraphs>53</Paragraphs>
  <Slides>5</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3" baseType="lpstr">
      <vt:lpstr>Arial Unicode MS</vt:lpstr>
      <vt:lpstr>MS Gothic</vt:lpstr>
      <vt:lpstr>Arial</vt:lpstr>
      <vt:lpstr>Calibri</vt:lpstr>
      <vt:lpstr>Courier New</vt:lpstr>
      <vt:lpstr>Times New Roman</vt:lpstr>
      <vt:lpstr>Office Theme</vt:lpstr>
      <vt:lpstr>Document</vt:lpstr>
      <vt:lpstr>Nov 2018 Sub 1 GHz Study Group</vt:lpstr>
      <vt:lpstr>PAR and CSD Comments</vt:lpstr>
      <vt:lpstr>Comment Resolution Motion</vt:lpstr>
      <vt:lpstr>Comment Resolution Motion</vt:lpstr>
      <vt:lpstr>Comment Resolution Motion</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173</cp:revision>
  <cp:lastPrinted>2015-01-08T23:35:49Z</cp:lastPrinted>
  <dcterms:created xsi:type="dcterms:W3CDTF">2014-10-30T17:06:39Z</dcterms:created>
  <dcterms:modified xsi:type="dcterms:W3CDTF">2018-11-15T01:15:16Z</dcterms:modified>
</cp:coreProperties>
</file>