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5" r:id="rId3"/>
    <p:sldId id="280" r:id="rId4"/>
    <p:sldId id="286" r:id="rId5"/>
    <p:sldId id="287"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51" d="100"/>
          <a:sy n="51" d="100"/>
        </p:scale>
        <p:origin x="1253" y="3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802.19-18/0087r2</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18/19-18-0086-00-S1GH-revised-par-text-with-changes-tracked.docx" TargetMode="External"/><Relationship Id="rId2" Type="http://schemas.openxmlformats.org/officeDocument/2006/relationships/hyperlink" Target="https://mentor.ieee.org/802.19/dcn/18/19-18-0083-01-S1GH-par-comments-and-responses.pptx" TargetMode="External"/><Relationship Id="rId1" Type="http://schemas.openxmlformats.org/officeDocument/2006/relationships/slideLayout" Target="../slideLayouts/slideLayout1.xml"/><Relationship Id="rId4" Type="http://schemas.openxmlformats.org/officeDocument/2006/relationships/hyperlink" Target="https://mentor.ieee.org/802.19/dcn/18/19-18-0072-04-S1GH-draft-csd-for-s1gh.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Nov 2018 Sub 1 GHz </a:t>
            </a:r>
            <a:r>
              <a:rPr lang="en-GB" sz="3600" dirty="0" smtClean="0"/>
              <a:t>Study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2018-11-14</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PAR and CSD Comments</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a:bodyPr>
          <a:lstStyle/>
          <a:p>
            <a:pPr marL="0" indent="0">
              <a:buNone/>
            </a:pPr>
            <a:r>
              <a:rPr lang="en-US" sz="2400" dirty="0">
                <a:solidFill>
                  <a:schemeClr val="accent2">
                    <a:lumMod val="75000"/>
                  </a:schemeClr>
                </a:solidFill>
              </a:rPr>
              <a:t>Comments and resolutions:</a:t>
            </a:r>
          </a:p>
          <a:p>
            <a:pPr marL="0" indent="0">
              <a:buNone/>
            </a:pPr>
            <a:r>
              <a:rPr lang="en-US" sz="2400" dirty="0">
                <a:solidFill>
                  <a:schemeClr val="accent2">
                    <a:lumMod val="75000"/>
                  </a:schemeClr>
                </a:solidFill>
                <a:hlinkClick r:id="rId2"/>
              </a:rPr>
              <a:t>https://</a:t>
            </a:r>
            <a:r>
              <a:rPr lang="en-US" sz="2400" dirty="0" smtClean="0">
                <a:solidFill>
                  <a:schemeClr val="accent2">
                    <a:lumMod val="75000"/>
                  </a:schemeClr>
                </a:solidFill>
                <a:hlinkClick r:id="rId2"/>
              </a:rPr>
              <a:t>mentor.ieee.org/802.19/dcn/18/19-18-0083-02-S1GH-par-comments-and-responses.pptx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PAR text (word with track changes)</a:t>
            </a:r>
          </a:p>
          <a:p>
            <a:pPr marL="0" indent="0">
              <a:buNone/>
            </a:pPr>
            <a:r>
              <a:rPr lang="en-US" sz="2400" dirty="0">
                <a:solidFill>
                  <a:schemeClr val="accent2">
                    <a:lumMod val="75000"/>
                  </a:schemeClr>
                </a:solidFill>
                <a:hlinkClick r:id="rId3"/>
              </a:rPr>
              <a:t>https://</a:t>
            </a:r>
            <a:r>
              <a:rPr lang="en-US" sz="2400" dirty="0" smtClean="0">
                <a:solidFill>
                  <a:schemeClr val="accent2">
                    <a:lumMod val="75000"/>
                  </a:schemeClr>
                </a:solidFill>
                <a:hlinkClick r:id="rId3"/>
              </a:rPr>
              <a:t>mentor.ieee.org/802.19/dcn/18/19-18-0086-00-S1GH-revised-par-text-with-changes-tracked.docx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pPr marL="0" indent="0">
              <a:buNone/>
            </a:pPr>
            <a:r>
              <a:rPr lang="en-US" sz="2400" dirty="0" smtClean="0">
                <a:solidFill>
                  <a:schemeClr val="accent2">
                    <a:lumMod val="75000"/>
                  </a:schemeClr>
                </a:solidFill>
              </a:rPr>
              <a:t>Revised CSD:</a:t>
            </a:r>
          </a:p>
          <a:p>
            <a:pPr marL="0" indent="0">
              <a:buNone/>
            </a:pPr>
            <a:r>
              <a:rPr lang="en-US" sz="2400" dirty="0">
                <a:solidFill>
                  <a:schemeClr val="accent2">
                    <a:lumMod val="75000"/>
                  </a:schemeClr>
                </a:solidFill>
                <a:hlinkClick r:id="rId4"/>
              </a:rPr>
              <a:t>https://</a:t>
            </a:r>
            <a:r>
              <a:rPr lang="en-US" sz="2400" dirty="0" smtClean="0">
                <a:solidFill>
                  <a:schemeClr val="accent2">
                    <a:lumMod val="75000"/>
                  </a:schemeClr>
                </a:solidFill>
                <a:hlinkClick r:id="rId4"/>
              </a:rPr>
              <a:t>mentor.ieee.org/802.19/dcn/18/19-18-0072-04-S1GH-draft-csd-for-s1gh.docx</a:t>
            </a:r>
            <a:endParaRPr lang="en-US" sz="2400" dirty="0" smtClean="0">
              <a:solidFill>
                <a:schemeClr val="accent2">
                  <a:lumMod val="75000"/>
                </a:schemeClr>
              </a:solidFill>
            </a:endParaRPr>
          </a:p>
          <a:p>
            <a:pPr marL="0" indent="0">
              <a:buNone/>
            </a:pPr>
            <a:endParaRPr lang="en-US" sz="2400" dirty="0">
              <a:solidFill>
                <a:schemeClr val="accent2">
                  <a:lumMod val="75000"/>
                </a:schemeClr>
              </a:solidFill>
            </a:endParaRPr>
          </a:p>
          <a:p>
            <a:endParaRPr lang="en-US" sz="2400" dirty="0">
              <a:solidFill>
                <a:schemeClr val="accent2">
                  <a:lumMod val="75000"/>
                </a:schemeClr>
              </a:solidFill>
            </a:endParaRPr>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p:txBody>
          <a:bodyPr>
            <a:normAutofit/>
          </a:bodyPr>
          <a:lstStyle/>
          <a:p>
            <a:r>
              <a:rPr lang="en-US" sz="2400" dirty="0" smtClean="0"/>
              <a:t>Motion:   Approve the PAR comment resolutions in Document </a:t>
            </a:r>
            <a:r>
              <a:rPr lang="en-US" sz="2400" dirty="0"/>
              <a:t># </a:t>
            </a:r>
            <a:r>
              <a:rPr lang="en-US" sz="2400" dirty="0" smtClean="0"/>
              <a:t>19-18-0083-02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5</a:t>
            </a:r>
          </a:p>
          <a:p>
            <a:pPr lvl="1"/>
            <a:r>
              <a:rPr lang="en-US" sz="1973" dirty="0" smtClean="0"/>
              <a:t>No:   0</a:t>
            </a:r>
          </a:p>
          <a:p>
            <a:pPr lvl="1"/>
            <a:r>
              <a:rPr lang="en-US" sz="1973" dirty="0" smtClean="0"/>
              <a:t>Abstain: 1</a:t>
            </a:r>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2869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6812280" cy="4387427"/>
          </a:xfrm>
        </p:spPr>
        <p:txBody>
          <a:bodyPr>
            <a:normAutofit/>
          </a:bodyPr>
          <a:lstStyle/>
          <a:p>
            <a:r>
              <a:rPr lang="en-US" sz="2400" dirty="0" smtClean="0"/>
              <a:t>Motion:   Approve the revised PAR text in Document </a:t>
            </a:r>
            <a:r>
              <a:rPr lang="en-US" sz="2400" dirty="0"/>
              <a:t># </a:t>
            </a:r>
            <a:r>
              <a:rPr lang="en-US" sz="2400" dirty="0" smtClean="0"/>
              <a:t>19-18-0086-01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5</a:t>
            </a:r>
          </a:p>
          <a:p>
            <a:pPr lvl="1"/>
            <a:r>
              <a:rPr lang="en-US" sz="1973" dirty="0" smtClean="0"/>
              <a:t>No: 0</a:t>
            </a:r>
          </a:p>
          <a:p>
            <a:pPr lvl="1"/>
            <a:r>
              <a:rPr lang="en-US" sz="1973" dirty="0" smtClean="0"/>
              <a:t>Abstain: 1</a:t>
            </a:r>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8438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Comment Resolution Motion</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31520" y="2113282"/>
            <a:ext cx="6659880" cy="4387427"/>
          </a:xfrm>
        </p:spPr>
        <p:txBody>
          <a:bodyPr>
            <a:normAutofit/>
          </a:bodyPr>
          <a:lstStyle/>
          <a:p>
            <a:r>
              <a:rPr lang="en-US" sz="2400" dirty="0" smtClean="0"/>
              <a:t>Motion:   Approve the revised CSD document in Document </a:t>
            </a:r>
            <a:r>
              <a:rPr lang="en-US" sz="2400" dirty="0"/>
              <a:t># 19-18-0072-04 </a:t>
            </a:r>
            <a:endParaRPr lang="en-US" sz="2400" dirty="0" smtClean="0"/>
          </a:p>
          <a:p>
            <a:r>
              <a:rPr lang="en-US" sz="2400" dirty="0" smtClean="0"/>
              <a:t>Moved by: Ben Rolfe</a:t>
            </a:r>
          </a:p>
          <a:p>
            <a:r>
              <a:rPr lang="en-US" sz="2400" dirty="0" smtClean="0"/>
              <a:t>Seconded by: </a:t>
            </a:r>
            <a:r>
              <a:rPr lang="en-US" sz="2400" dirty="0" err="1" smtClean="0"/>
              <a:t>Jianlin</a:t>
            </a:r>
            <a:r>
              <a:rPr lang="en-US" sz="2400" dirty="0" smtClean="0"/>
              <a:t> </a:t>
            </a:r>
            <a:r>
              <a:rPr lang="en-US" sz="2400" dirty="0" err="1" smtClean="0"/>
              <a:t>Guo</a:t>
            </a:r>
            <a:endParaRPr lang="en-US" sz="1973" dirty="0" smtClean="0"/>
          </a:p>
          <a:p>
            <a:pPr lvl="1"/>
            <a:r>
              <a:rPr lang="en-US" sz="1973" dirty="0" smtClean="0"/>
              <a:t>Yes: 5</a:t>
            </a:r>
          </a:p>
          <a:p>
            <a:pPr lvl="1"/>
            <a:r>
              <a:rPr lang="en-US" sz="1973" dirty="0" smtClean="0"/>
              <a:t>No: 0</a:t>
            </a:r>
          </a:p>
          <a:p>
            <a:pPr lvl="1"/>
            <a:r>
              <a:rPr lang="en-US" sz="1973" dirty="0" smtClean="0"/>
              <a:t>Abstain: 1</a:t>
            </a:r>
            <a:endParaRPr lang="en-US" sz="1973"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66263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2543</TotalTime>
  <Words>254</Words>
  <Application>Microsoft Office PowerPoint</Application>
  <PresentationFormat>Custom</PresentationFormat>
  <Paragraphs>53</Paragraphs>
  <Slides>5</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3" baseType="lpstr">
      <vt:lpstr>Arial Unicode MS</vt:lpstr>
      <vt:lpstr>MS Gothic</vt:lpstr>
      <vt:lpstr>Arial</vt:lpstr>
      <vt:lpstr>Calibri</vt:lpstr>
      <vt:lpstr>Courier New</vt:lpstr>
      <vt:lpstr>Times New Roman</vt:lpstr>
      <vt:lpstr>Office Theme</vt:lpstr>
      <vt:lpstr>Document</vt:lpstr>
      <vt:lpstr>Nov 2018 Sub 1 GHz Study Group</vt:lpstr>
      <vt:lpstr>PAR and CSD Comments</vt:lpstr>
      <vt:lpstr>Comment Resolution Motion</vt:lpstr>
      <vt:lpstr>Comment Resolution Motion</vt:lpstr>
      <vt:lpstr>Comment Resolution Motion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171</cp:revision>
  <cp:lastPrinted>2015-01-08T23:35:49Z</cp:lastPrinted>
  <dcterms:created xsi:type="dcterms:W3CDTF">2014-10-30T17:06:39Z</dcterms:created>
  <dcterms:modified xsi:type="dcterms:W3CDTF">2018-11-14T09:36:22Z</dcterms:modified>
</cp:coreProperties>
</file>