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279" r:id="rId4"/>
    <p:sldId id="275" r:id="rId5"/>
    <p:sldId id="280" r:id="rId6"/>
    <p:sldId id="281" r:id="rId7"/>
    <p:sldId id="282" r:id="rId8"/>
    <p:sldId id="269"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11/11/2018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802.19-18/0080r2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8/ec-18-0214-00-WCSG-bangkok-november-2018-minute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35"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36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Standards Board approved the Draft in September</a:t>
            </a:r>
          </a:p>
          <a:p>
            <a:r>
              <a:rPr lang="en-US" sz="2400" dirty="0"/>
              <a:t>The Standard is expected to be published in November</a:t>
            </a:r>
          </a:p>
          <a:p>
            <a:r>
              <a:rPr lang="en-US" sz="2400" dirty="0"/>
              <a:t>A press release will be issued after publication</a:t>
            </a:r>
          </a:p>
          <a:p>
            <a:r>
              <a:rPr lang="en-US" sz="2400" dirty="0"/>
              <a:t>Congratulations to all who contributed!</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September session the WG approved a PAR and CSD for Coexistence Methods for Sub-1 GHz Frequency Bands</a:t>
            </a:r>
          </a:p>
          <a:p>
            <a:r>
              <a:rPr lang="en-US" sz="2400" dirty="0"/>
              <a:t>The Executive Committee will consider the PAR and CSD at this session</a:t>
            </a:r>
          </a:p>
          <a:p>
            <a:r>
              <a:rPr lang="en-US" sz="2400" dirty="0"/>
              <a:t>The Sub-1GHz Study Group has meeting time scheduled on Wednesday to address any comments received on the PAR and CSD</a:t>
            </a:r>
          </a:p>
          <a:p>
            <a:r>
              <a:rPr lang="en-US" sz="2400" b="1" dirty="0"/>
              <a:t>There is a Wednesday PM2 meeting schedule to vote on any updates to the PAR and CSD and any responses to comments</a:t>
            </a:r>
          </a:p>
          <a:p>
            <a:r>
              <a:rPr lang="en-US" sz="2400" dirty="0"/>
              <a:t>Additional details provided by the Study Group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802.11ba CA Document</a:t>
            </a:r>
          </a:p>
          <a:p>
            <a:r>
              <a:rPr lang="en-US" sz="2400" dirty="0"/>
              <a:t>Held 802.19 ballot on 802.11ba CA Document</a:t>
            </a:r>
          </a:p>
          <a:p>
            <a:r>
              <a:rPr lang="en-US" sz="2400" dirty="0"/>
              <a:t>Ballot closed on November 5</a:t>
            </a:r>
          </a:p>
          <a:p>
            <a:r>
              <a:rPr lang="en-US" sz="2400" dirty="0"/>
              <a:t>Vote(Y/N/A):	19/1/0		Ballot Passed</a:t>
            </a:r>
          </a:p>
          <a:p>
            <a:r>
              <a:rPr lang="en-US" sz="2400" dirty="0"/>
              <a:t>One comment was received and was passed to 802.11 WG</a:t>
            </a:r>
          </a:p>
          <a:p>
            <a:pPr marL="0" indent="0">
              <a:buNone/>
            </a:pPr>
            <a:endParaRPr lang="en-US" sz="2400" u="sng" dirty="0"/>
          </a:p>
          <a:p>
            <a:pPr marL="0" indent="0">
              <a:buNone/>
            </a:pPr>
            <a:r>
              <a:rPr lang="en-US" sz="2400" u="sng" dirty="0"/>
              <a:t>802.15.4w CA Document</a:t>
            </a:r>
          </a:p>
          <a:p>
            <a:r>
              <a:rPr lang="en-US" sz="2400" dirty="0"/>
              <a:t>A presentation is scheduled on Monday PM2 to review the draft 802.15.4w CA document</a:t>
            </a:r>
          </a:p>
          <a:p>
            <a:endParaRPr lang="en-US" sz="2400" dirty="0"/>
          </a:p>
          <a:p>
            <a:endParaRPr lang="en-US" sz="2400" dirty="0"/>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7A866-EB36-400A-BC06-3646C57C5A61}"/>
              </a:ext>
            </a:extLst>
          </p:cNvPr>
          <p:cNvSpPr>
            <a:spLocks noGrp="1"/>
          </p:cNvSpPr>
          <p:nvPr>
            <p:ph type="title"/>
          </p:nvPr>
        </p:nvSpPr>
        <p:spPr>
          <a:xfrm>
            <a:off x="731520" y="731522"/>
            <a:ext cx="8288868" cy="792478"/>
          </a:xfrm>
        </p:spPr>
        <p:txBody>
          <a:bodyPr/>
          <a:lstStyle/>
          <a:p>
            <a:r>
              <a:rPr lang="en-US" sz="3200" dirty="0"/>
              <a:t>Evaluation of Coexistence Assurance Process</a:t>
            </a:r>
          </a:p>
        </p:txBody>
      </p:sp>
      <p:sp>
        <p:nvSpPr>
          <p:cNvPr id="3" name="Content Placeholder 2">
            <a:extLst>
              <a:ext uri="{FF2B5EF4-FFF2-40B4-BE49-F238E27FC236}">
                <a16:creationId xmlns:a16="http://schemas.microsoft.com/office/drawing/2014/main" id="{2F36AC3E-40CF-41CF-AFC9-A3D12FE4528F}"/>
              </a:ext>
            </a:extLst>
          </p:cNvPr>
          <p:cNvSpPr>
            <a:spLocks noGrp="1"/>
          </p:cNvSpPr>
          <p:nvPr>
            <p:ph idx="1"/>
          </p:nvPr>
        </p:nvSpPr>
        <p:spPr>
          <a:xfrm>
            <a:off x="731520" y="1828800"/>
            <a:ext cx="8288868" cy="4671909"/>
          </a:xfrm>
        </p:spPr>
        <p:txBody>
          <a:bodyPr/>
          <a:lstStyle/>
          <a:p>
            <a:r>
              <a:rPr lang="en-US" sz="2400" dirty="0"/>
              <a:t>At the Wireless Chairs meeting on Sunday Nov 11 it was suggested that 802 evaluate the 802 Coexistence Assurance process</a:t>
            </a:r>
          </a:p>
          <a:p>
            <a:pPr lvl="1"/>
            <a:r>
              <a:rPr lang="en-US" sz="2200" dirty="0">
                <a:hlinkClick r:id="rId2"/>
              </a:rPr>
              <a:t>https://mentor.ieee.org/802-ec/dcn/18/ec-18-0214-00-WCSG-bangkok-november-2018-minutes.docx</a:t>
            </a:r>
            <a:r>
              <a:rPr lang="en-US" sz="2200" dirty="0"/>
              <a:t> </a:t>
            </a:r>
          </a:p>
          <a:p>
            <a:r>
              <a:rPr lang="en-US" sz="2400" dirty="0"/>
              <a:t>The 802.19 chair was asked to schedule several conference calls between the November and January sessions, and some time at the January session, to discuss this topic</a:t>
            </a:r>
          </a:p>
          <a:p>
            <a:r>
              <a:rPr lang="en-US" sz="2400" dirty="0"/>
              <a:t>The goal would be to complete this discussion by the March plenary</a:t>
            </a:r>
          </a:p>
          <a:p>
            <a:r>
              <a:rPr lang="en-US" sz="2400" dirty="0"/>
              <a:t>Any rules changes could be proposed after completion of this discussion</a:t>
            </a:r>
          </a:p>
        </p:txBody>
      </p:sp>
      <p:sp>
        <p:nvSpPr>
          <p:cNvPr id="4" name="Slide Number Placeholder 3">
            <a:extLst>
              <a:ext uri="{FF2B5EF4-FFF2-40B4-BE49-F238E27FC236}">
                <a16:creationId xmlns:a16="http://schemas.microsoft.com/office/drawing/2014/main" id="{4FF9616F-CCBB-4FF1-925F-DC8652D362E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E694AB6-F0B0-4BA3-95F1-D308AF5E01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40CB4BE-ADAC-403F-88A3-B1D811A0F439}"/>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47844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236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pic>
        <p:nvPicPr>
          <p:cNvPr id="8" name="Picture 7">
            <a:extLst>
              <a:ext uri="{FF2B5EF4-FFF2-40B4-BE49-F238E27FC236}">
                <a16:creationId xmlns:a16="http://schemas.microsoft.com/office/drawing/2014/main" id="{83BD7EED-4232-4DED-9512-A70BB1725384}"/>
              </a:ext>
            </a:extLst>
          </p:cNvPr>
          <p:cNvPicPr>
            <a:picLocks noChangeAspect="1"/>
          </p:cNvPicPr>
          <p:nvPr/>
        </p:nvPicPr>
        <p:blipFill>
          <a:blip r:embed="rId2"/>
          <a:stretch>
            <a:fillRect/>
          </a:stretch>
        </p:blipFill>
        <p:spPr>
          <a:xfrm>
            <a:off x="924055" y="1414735"/>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747</TotalTime>
  <Words>428</Words>
  <Application>Microsoft Office PowerPoint</Application>
  <PresentationFormat>Custom</PresentationFormat>
  <Paragraphs>64</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November 2018 Opening Report</vt:lpstr>
      <vt:lpstr>Voter Summary</vt:lpstr>
      <vt:lpstr>802.19.1 Revision Task Group</vt:lpstr>
      <vt:lpstr>Task Group 2</vt:lpstr>
      <vt:lpstr>Sub-1GHz Coexistence Study Group</vt:lpstr>
      <vt:lpstr>Coexistence Assurance Document Ballots</vt:lpstr>
      <vt:lpstr>Evaluation of Coexistence Assurance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158</cp:revision>
  <cp:lastPrinted>2015-01-08T23:35:49Z</cp:lastPrinted>
  <dcterms:created xsi:type="dcterms:W3CDTF">2014-10-30T17:06:39Z</dcterms:created>
  <dcterms:modified xsi:type="dcterms:W3CDTF">2018-11-12T04:23:26Z</dcterms:modified>
</cp:coreProperties>
</file>