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1"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11/4/2018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802.19-18/0080r0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2018-11-04</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30"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36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952416"/>
            <a:ext cx="8288868" cy="4548293"/>
          </a:xfrm>
        </p:spPr>
        <p:txBody>
          <a:bodyPr/>
          <a:lstStyle/>
          <a:p>
            <a:r>
              <a:rPr lang="en-US" sz="2400" dirty="0"/>
              <a:t>The Standards Board approved the Draft in September</a:t>
            </a:r>
          </a:p>
          <a:p>
            <a:r>
              <a:rPr lang="en-US" sz="2400" dirty="0"/>
              <a:t>The Standard is expected to be published in November</a:t>
            </a:r>
          </a:p>
          <a:p>
            <a:r>
              <a:rPr lang="en-US" sz="2400" dirty="0"/>
              <a:t>A press release will be issued after publication</a:t>
            </a:r>
          </a:p>
          <a:p>
            <a:r>
              <a:rPr lang="en-US" sz="2400" dirty="0"/>
              <a:t>Congratulations to all who contributed!</a:t>
            </a:r>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Sub-1GHz Coexistence Study Group</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p:txBody>
          <a:bodyPr/>
          <a:lstStyle/>
          <a:p>
            <a:r>
              <a:rPr lang="en-US" sz="2400" dirty="0"/>
              <a:t>At the September session the WG approved a PAR and CSD for Coexistence Methods for Sub-1 GHz Frequency Bands</a:t>
            </a:r>
          </a:p>
          <a:p>
            <a:r>
              <a:rPr lang="en-US" sz="2400" dirty="0"/>
              <a:t>The Executive Committee will consider the PAR and CSD at this session</a:t>
            </a:r>
          </a:p>
          <a:p>
            <a:r>
              <a:rPr lang="en-US" sz="2400" dirty="0"/>
              <a:t>The Sub-1GHz Study Group has meeting time scheduled on Wednesday to address any comments received on the PAR and CSD</a:t>
            </a:r>
          </a:p>
          <a:p>
            <a:r>
              <a:rPr lang="en-US" sz="2400" b="1" dirty="0"/>
              <a:t>There is a Wednesday PM2 meeting schedule to vote on any updates to the PAR and CSD and any responses to comments</a:t>
            </a:r>
          </a:p>
          <a:p>
            <a:r>
              <a:rPr lang="en-US" sz="2400" dirty="0"/>
              <a:t>Additional details provided by the Study Group chair</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09464-3EBE-43D0-803B-BE3E1B8D3056}"/>
              </a:ext>
            </a:extLst>
          </p:cNvPr>
          <p:cNvSpPr>
            <a:spLocks noGrp="1"/>
          </p:cNvSpPr>
          <p:nvPr>
            <p:ph type="title"/>
          </p:nvPr>
        </p:nvSpPr>
        <p:spPr>
          <a:xfrm>
            <a:off x="152400" y="731522"/>
            <a:ext cx="9296400" cy="1136227"/>
          </a:xfrm>
        </p:spPr>
        <p:txBody>
          <a:bodyPr/>
          <a:lstStyle/>
          <a:p>
            <a:r>
              <a:rPr lang="en-US" sz="3200" dirty="0"/>
              <a:t>Coexistence Assurance Document Ballots</a:t>
            </a:r>
          </a:p>
        </p:txBody>
      </p:sp>
      <p:sp>
        <p:nvSpPr>
          <p:cNvPr id="3" name="Content Placeholder 2">
            <a:extLst>
              <a:ext uri="{FF2B5EF4-FFF2-40B4-BE49-F238E27FC236}">
                <a16:creationId xmlns:a16="http://schemas.microsoft.com/office/drawing/2014/main" id="{55326492-CDE9-4105-9B61-751BD6400A9E}"/>
              </a:ext>
            </a:extLst>
          </p:cNvPr>
          <p:cNvSpPr>
            <a:spLocks noGrp="1"/>
          </p:cNvSpPr>
          <p:nvPr>
            <p:ph idx="1"/>
          </p:nvPr>
        </p:nvSpPr>
        <p:spPr>
          <a:xfrm>
            <a:off x="731520" y="1981200"/>
            <a:ext cx="8288868" cy="4387427"/>
          </a:xfrm>
        </p:spPr>
        <p:txBody>
          <a:bodyPr/>
          <a:lstStyle/>
          <a:p>
            <a:pPr marL="0" indent="0">
              <a:buNone/>
            </a:pPr>
            <a:r>
              <a:rPr lang="en-US" sz="2400" u="sng" dirty="0"/>
              <a:t>802.11ba CA Document</a:t>
            </a:r>
          </a:p>
          <a:p>
            <a:r>
              <a:rPr lang="en-US" sz="2400" dirty="0"/>
              <a:t>Held 802.19 ballot on 802.11ba CA Document</a:t>
            </a:r>
          </a:p>
          <a:p>
            <a:r>
              <a:rPr lang="en-US" sz="2400" dirty="0"/>
              <a:t>Ballot closed on Nov 5</a:t>
            </a:r>
          </a:p>
          <a:p>
            <a:r>
              <a:rPr lang="en-US" sz="2400" dirty="0"/>
              <a:t>Vote: Y/N/A</a:t>
            </a:r>
          </a:p>
          <a:p>
            <a:pPr marL="0" indent="0">
              <a:buNone/>
            </a:pPr>
            <a:endParaRPr lang="en-US" sz="2400" u="sng" dirty="0"/>
          </a:p>
          <a:p>
            <a:pPr marL="0" indent="0">
              <a:buNone/>
            </a:pPr>
            <a:r>
              <a:rPr lang="en-US" sz="2400" u="sng" dirty="0"/>
              <a:t>802.15.4w CA Document</a:t>
            </a:r>
          </a:p>
          <a:p>
            <a:r>
              <a:rPr lang="en-US" sz="2400" dirty="0"/>
              <a:t>A presentation is scheduled on Monday PM2 to review the draft 802.15.4w CA document</a:t>
            </a:r>
          </a:p>
          <a:p>
            <a:endParaRPr lang="en-US" sz="2400" dirty="0"/>
          </a:p>
          <a:p>
            <a:endParaRPr lang="en-US" sz="2400" dirty="0"/>
          </a:p>
        </p:txBody>
      </p:sp>
      <p:sp>
        <p:nvSpPr>
          <p:cNvPr id="4" name="Slide Number Placeholder 3">
            <a:extLst>
              <a:ext uri="{FF2B5EF4-FFF2-40B4-BE49-F238E27FC236}">
                <a16:creationId xmlns:a16="http://schemas.microsoft.com/office/drawing/2014/main" id="{56A1CF91-F589-4965-8DDD-93408DFEC62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4F460AD-3CB5-4056-B96F-EACF46B5F64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78BBB7-2124-43C6-969A-A8027FA7DDA3}"/>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311197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6236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2018</a:t>
            </a:r>
            <a:endParaRPr lang="en-GB" dirty="0"/>
          </a:p>
        </p:txBody>
      </p:sp>
      <p:pic>
        <p:nvPicPr>
          <p:cNvPr id="8" name="Picture 7">
            <a:extLst>
              <a:ext uri="{FF2B5EF4-FFF2-40B4-BE49-F238E27FC236}">
                <a16:creationId xmlns:a16="http://schemas.microsoft.com/office/drawing/2014/main" id="{83BD7EED-4232-4DED-9512-A70BB1725384}"/>
              </a:ext>
            </a:extLst>
          </p:cNvPr>
          <p:cNvPicPr>
            <a:picLocks noChangeAspect="1"/>
          </p:cNvPicPr>
          <p:nvPr/>
        </p:nvPicPr>
        <p:blipFill>
          <a:blip r:embed="rId2"/>
          <a:stretch>
            <a:fillRect/>
          </a:stretch>
        </p:blipFill>
        <p:spPr>
          <a:xfrm>
            <a:off x="847855" y="1414735"/>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729</TotalTime>
  <Words>342</Words>
  <Application>Microsoft Office PowerPoint</Application>
  <PresentationFormat>Custom</PresentationFormat>
  <Paragraphs>54</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November 2018 Opening Report</vt:lpstr>
      <vt:lpstr>Voter Summary</vt:lpstr>
      <vt:lpstr>802.19.1 Revision Task Group</vt:lpstr>
      <vt:lpstr>Task Group 2</vt:lpstr>
      <vt:lpstr>Sub-1GHz Coexistence Study Group</vt:lpstr>
      <vt:lpstr>Coexistence Assurance Document Ballots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153</cp:revision>
  <cp:lastPrinted>2015-01-08T23:35:49Z</cp:lastPrinted>
  <dcterms:created xsi:type="dcterms:W3CDTF">2014-10-30T17:06:39Z</dcterms:created>
  <dcterms:modified xsi:type="dcterms:W3CDTF">2018-11-04T18:20:51Z</dcterms:modified>
</cp:coreProperties>
</file>