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9" r:id="rId3"/>
    <p:sldId id="283" r:id="rId4"/>
    <p:sldId id="285" r:id="rId5"/>
    <p:sldId id="280" r:id="rId6"/>
    <p:sldId id="284" r:id="rId7"/>
    <p:sldId id="281"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9/8/2018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Sept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Sept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0069r1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board/pat/pat-slideset.ppt"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Sept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 2018 </a:t>
            </a:r>
            <a:r>
              <a:rPr lang="en-GB" sz="3600" dirty="0" smtClean="0"/>
              <a:t>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2018-9-08</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33" name="Document" r:id="rId5" imgW="8866603" imgH="4690006" progId="Word.Document.8">
                  <p:embed/>
                </p:oleObj>
              </mc:Choice>
              <mc:Fallback>
                <p:oleObj name="Document" r:id="rId5" imgW="8866603" imgH="4690006" progId="Word.Document.8">
                  <p:embed/>
                  <p:pic>
                    <p:nvPicPr>
                      <p:cNvPr id="0" name=""/>
                      <p:cNvPicPr>
                        <a:picLocks noChangeAspect="1" noChangeArrowheads="1"/>
                      </p:cNvPicPr>
                      <p:nvPr/>
                    </p:nvPicPr>
                    <p:blipFill>
                      <a:blip r:embed="rId6"/>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
        <p:nvSpPr>
          <p:cNvPr id="7" name="TextBox 6"/>
          <p:cNvSpPr txBox="1"/>
          <p:nvPr/>
        </p:nvSpPr>
        <p:spPr>
          <a:xfrm>
            <a:off x="1066800" y="1981200"/>
            <a:ext cx="5848076" cy="3046988"/>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Hear technical presentations</a:t>
            </a:r>
          </a:p>
          <a:p>
            <a:pPr marL="457200" indent="-457200">
              <a:buFont typeface="Arial" panose="020B0604020202020204" pitchFamily="34" charset="0"/>
              <a:buChar char="•"/>
            </a:pPr>
            <a:r>
              <a:rPr lang="en-US" sz="3200" dirty="0" smtClean="0">
                <a:solidFill>
                  <a:schemeClr val="accent2">
                    <a:lumMod val="75000"/>
                  </a:schemeClr>
                </a:solidFill>
              </a:rPr>
              <a:t>Discussion</a:t>
            </a:r>
          </a:p>
          <a:p>
            <a:pPr marL="457200" indent="-457200">
              <a:buFont typeface="Arial" panose="020B0604020202020204" pitchFamily="34" charset="0"/>
              <a:buChar char="•"/>
            </a:pPr>
            <a:r>
              <a:rPr lang="en-US" sz="3200" dirty="0" smtClean="0">
                <a:solidFill>
                  <a:schemeClr val="accent2">
                    <a:lumMod val="75000"/>
                  </a:schemeClr>
                </a:solidFill>
              </a:rPr>
              <a:t>Conclusions/Recommendations</a:t>
            </a: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lstStyle/>
          <a:p>
            <a:r>
              <a:rPr lang="en-US" dirty="0" smtClean="0"/>
              <a:t>Be aware of:</a:t>
            </a:r>
          </a:p>
          <a:p>
            <a:pPr marL="0" indent="0">
              <a:buNone/>
            </a:pPr>
            <a:r>
              <a:rPr lang="en-US" dirty="0" smtClean="0"/>
              <a:t>	</a:t>
            </a:r>
            <a:r>
              <a:rPr lang="en-US" dirty="0" smtClean="0">
                <a:hlinkClick r:id="rId2"/>
              </a:rPr>
              <a:t>http</a:t>
            </a:r>
            <a:r>
              <a:rPr lang="en-US" dirty="0">
                <a:hlinkClick r:id="rId2"/>
              </a:rPr>
              <a:t>://</a:t>
            </a:r>
            <a:r>
              <a:rPr lang="en-US" dirty="0" smtClean="0">
                <a:hlinkClick r:id="rId2"/>
              </a:rPr>
              <a:t>standards.ieee.org/board/pat/pat-slideset.ppt</a:t>
            </a:r>
            <a:endParaRPr lang="en-US" dirty="0" smtClean="0"/>
          </a:p>
          <a:p>
            <a:pPr marL="0" indent="0">
              <a:buNone/>
            </a:pPr>
            <a:endParaRPr lang="en-US" dirty="0"/>
          </a:p>
          <a:p>
            <a:r>
              <a:rPr lang="en-US" dirty="0" smtClean="0"/>
              <a:t>Any questions or disclosures?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a:t>
            </a:r>
            <a:r>
              <a:rPr lang="en-US" sz="3600" dirty="0"/>
              <a:t>Coexistence Interest </a:t>
            </a:r>
            <a:r>
              <a:rPr lang="en-US" sz="3600" dirty="0" smtClean="0"/>
              <a:t>Group</a:t>
            </a:r>
            <a:br>
              <a:rPr lang="en-US" sz="3600" dirty="0" smtClean="0"/>
            </a:br>
            <a:r>
              <a:rPr lang="en-US" sz="3600" dirty="0" smtClean="0"/>
              <a:t>Summary and Conclusions</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fontScale="92500" lnSpcReduction="20000"/>
          </a:bodyPr>
          <a:lstStyle/>
          <a:p>
            <a:r>
              <a:rPr lang="en-US" sz="2400" dirty="0" smtClean="0"/>
              <a:t>IG </a:t>
            </a:r>
            <a:r>
              <a:rPr lang="en-US" sz="2400" dirty="0"/>
              <a:t>Chair: Benjamin Rolfe (BCA, MERL</a:t>
            </a:r>
            <a:r>
              <a:rPr lang="en-US" sz="2400" dirty="0" smtClean="0"/>
              <a:t>); Recording </a:t>
            </a:r>
            <a:r>
              <a:rPr lang="en-US" sz="2400" dirty="0"/>
              <a:t>Secretary: </a:t>
            </a:r>
            <a:r>
              <a:rPr lang="en-US" sz="2400" dirty="0" err="1"/>
              <a:t>Jianlin</a:t>
            </a:r>
            <a:r>
              <a:rPr lang="en-US" sz="2400" dirty="0"/>
              <a:t> </a:t>
            </a:r>
            <a:r>
              <a:rPr lang="en-US" sz="2400" dirty="0" err="1"/>
              <a:t>Guo</a:t>
            </a:r>
            <a:r>
              <a:rPr lang="en-US" sz="2400" dirty="0"/>
              <a:t> (MERL) </a:t>
            </a:r>
          </a:p>
          <a:p>
            <a:r>
              <a:rPr lang="en-US" sz="2400" dirty="0" smtClean="0"/>
              <a:t>Reviewed simulation based studies of </a:t>
            </a:r>
            <a:r>
              <a:rPr lang="en-US" sz="2400" dirty="0" err="1" smtClean="0"/>
              <a:t>cosexistence</a:t>
            </a:r>
            <a:r>
              <a:rPr lang="en-US" sz="2400" dirty="0" smtClean="0"/>
              <a:t> performance of 802.15.4 FSK (4g) and 802.11ah </a:t>
            </a:r>
          </a:p>
          <a:p>
            <a:pPr lvl="1"/>
            <a:r>
              <a:rPr lang="en-US" sz="1973" dirty="0" smtClean="0"/>
              <a:t>Developed a useful set of simulation scenarios and reviewed results </a:t>
            </a:r>
          </a:p>
          <a:p>
            <a:pPr lvl="1"/>
            <a:r>
              <a:rPr lang="en-US" sz="1973" dirty="0" smtClean="0"/>
              <a:t>Identified MAC and PHY features and characteristics that affect coexistence</a:t>
            </a:r>
          </a:p>
          <a:p>
            <a:pPr lvl="1"/>
            <a:r>
              <a:rPr lang="en-US" sz="1973" dirty="0" smtClean="0"/>
              <a:t>Had a lot of useful technical discussion (use cases, simulation parameters, …)</a:t>
            </a:r>
            <a:endParaRPr lang="en-US" sz="1973" dirty="0"/>
          </a:p>
          <a:p>
            <a:r>
              <a:rPr lang="en-US" sz="2400" dirty="0" smtClean="0"/>
              <a:t>Determined</a:t>
            </a:r>
          </a:p>
          <a:p>
            <a:pPr lvl="1"/>
            <a:r>
              <a:rPr lang="en-US" sz="1973" dirty="0" smtClean="0"/>
              <a:t>Coexistence between 802.15.4 and 802.11 in sub-1GHz bands is very important</a:t>
            </a:r>
          </a:p>
          <a:p>
            <a:pPr lvl="1"/>
            <a:r>
              <a:rPr lang="en-US" sz="1973" dirty="0" smtClean="0"/>
              <a:t>There are mechanisms in both standards which can be used to enhance coexistence</a:t>
            </a:r>
          </a:p>
          <a:p>
            <a:pPr lvl="1"/>
            <a:r>
              <a:rPr lang="en-US" sz="1973" dirty="0" smtClean="0"/>
              <a:t>Providing recommendations on how to use the various features of each standard would be useful</a:t>
            </a:r>
          </a:p>
          <a:p>
            <a:r>
              <a:rPr lang="en-US" sz="2400" dirty="0" smtClean="0"/>
              <a:t>Conclusion:  Establish a study </a:t>
            </a:r>
            <a:r>
              <a:rPr lang="en-US" sz="2400" dirty="0"/>
              <a:t>group </a:t>
            </a:r>
            <a:r>
              <a:rPr lang="en-US" sz="2400" dirty="0" smtClean="0"/>
              <a:t>802.19 to create a PAR and CSD for a recommended practice in </a:t>
            </a:r>
          </a:p>
          <a:p>
            <a:pPr lvl="1"/>
            <a:r>
              <a:rPr lang="en-US" sz="1973" dirty="0" smtClean="0"/>
              <a:t>Recommendation by Interest Group; Approved by 802.19 WG and EC in July</a:t>
            </a:r>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1592540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a:t>
            </a:r>
            <a:r>
              <a:rPr lang="en-US" sz="3600" dirty="0"/>
              <a:t>Coexistence </a:t>
            </a:r>
            <a:r>
              <a:rPr lang="en-US" sz="3600" dirty="0" smtClean="0"/>
              <a:t>Study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p:txBody>
          <a:bodyPr>
            <a:normAutofit/>
          </a:bodyPr>
          <a:lstStyle/>
          <a:p>
            <a:r>
              <a:rPr lang="en-US" sz="2400" dirty="0"/>
              <a:t>S</a:t>
            </a:r>
            <a:r>
              <a:rPr lang="en-US" sz="2400" dirty="0" smtClean="0"/>
              <a:t>G </a:t>
            </a:r>
            <a:r>
              <a:rPr lang="en-US" sz="2400" dirty="0"/>
              <a:t>Chair: Benjamin </a:t>
            </a:r>
            <a:r>
              <a:rPr lang="en-US" sz="2400" dirty="0" smtClean="0"/>
              <a:t>Rolfe (BCA, MERL)</a:t>
            </a:r>
            <a:endParaRPr lang="en-US" sz="2400" dirty="0"/>
          </a:p>
          <a:p>
            <a:r>
              <a:rPr lang="en-US" sz="2400" dirty="0"/>
              <a:t>Recording Secretary: </a:t>
            </a:r>
            <a:r>
              <a:rPr lang="en-US" sz="2400" dirty="0" smtClean="0"/>
              <a:t>TBD</a:t>
            </a:r>
          </a:p>
          <a:p>
            <a:r>
              <a:rPr lang="en-US" sz="2400" dirty="0"/>
              <a:t>Purpose and Objectives </a:t>
            </a:r>
            <a:r>
              <a:rPr lang="en-US" sz="2400" dirty="0" smtClean="0"/>
              <a:t>of Study Group:</a:t>
            </a:r>
          </a:p>
          <a:p>
            <a:pPr lvl="1"/>
            <a:r>
              <a:rPr lang="en-US" sz="1973" dirty="0" smtClean="0"/>
              <a:t>Develop PAR and Criteria for Standards Development for a recommended practice</a:t>
            </a:r>
          </a:p>
          <a:p>
            <a:pPr lvl="1"/>
            <a:r>
              <a:rPr lang="en-US" sz="1973" dirty="0" smtClean="0"/>
              <a:t>Discuss and decide on RP scope and objectives</a:t>
            </a:r>
          </a:p>
          <a:p>
            <a:pPr lvl="1"/>
            <a:r>
              <a:rPr lang="en-US" sz="1973" dirty="0" smtClean="0"/>
              <a:t>Draft PAR and CSD </a:t>
            </a:r>
          </a:p>
          <a:p>
            <a:pPr marL="0" indent="0">
              <a:buNone/>
            </a:pPr>
            <a:endParaRPr lang="en-US" sz="2400" dirty="0" smtClean="0"/>
          </a:p>
          <a:p>
            <a:pPr lvl="1"/>
            <a:endParaRPr lang="en-US" sz="1973" dirty="0" smtClean="0"/>
          </a:p>
          <a:p>
            <a:pPr lvl="1"/>
            <a:endParaRPr lang="en-US" sz="1973"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p:txBody>
          <a:bodyPr/>
          <a:lstStyle/>
          <a:p>
            <a:r>
              <a:rPr lang="en-US" sz="2400" dirty="0"/>
              <a:t>September Objectives:</a:t>
            </a:r>
          </a:p>
          <a:p>
            <a:pPr lvl="1"/>
            <a:r>
              <a:rPr lang="en-US" sz="1973" dirty="0"/>
              <a:t>Review IG efforts</a:t>
            </a:r>
          </a:p>
          <a:p>
            <a:pPr lvl="1"/>
            <a:r>
              <a:rPr lang="en-US" sz="1973" dirty="0"/>
              <a:t>Review work since July</a:t>
            </a:r>
          </a:p>
          <a:p>
            <a:pPr lvl="1"/>
            <a:r>
              <a:rPr lang="en-US" sz="1973" dirty="0"/>
              <a:t>Draft PAR and CSD for Submission to 802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2856386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963</TotalTime>
  <Words>402</Words>
  <Application>Microsoft Office PowerPoint</Application>
  <PresentationFormat>Custom</PresentationFormat>
  <Paragraphs>71</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Sept 2018 Sub 1 GHz Interest Group</vt:lpstr>
      <vt:lpstr>Opening</vt:lpstr>
      <vt:lpstr>Meeting Preamble</vt:lpstr>
      <vt:lpstr>Sub-1GHz Coexistence Interest Group Summary and Conclusions</vt:lpstr>
      <vt:lpstr>Sub-1GHz Coexistence Study Group</vt:lpstr>
      <vt:lpstr>Meeting Objectives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157</cp:revision>
  <cp:lastPrinted>2015-01-08T23:35:49Z</cp:lastPrinted>
  <dcterms:created xsi:type="dcterms:W3CDTF">2014-10-30T17:06:39Z</dcterms:created>
  <dcterms:modified xsi:type="dcterms:W3CDTF">2018-09-08T23:30:32Z</dcterms:modified>
</cp:coreProperties>
</file>